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theme/theme1.xml" ContentType="application/vnd.openxmlformats-officedocument.theme+xml"/>
  <Override PartName="/ppt/media/image2.jpeg" ContentType="image/jpeg"/>
  <Override PartName="/ppt/media/image3.png" ContentType="image/png"/>
  <Override PartName="/ppt/media/image1.jpeg" ContentType="image/jpeg"/>
  <Override PartName="/ppt/presentation.xml" ContentType="application/vnd.openxmlformats-officedocument.presentationml.presentation.main+xml"/>
  <Override PartName="/ppt/_rels/presentation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US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45000"/>
              <a:buFont typeface="StarSymbol"/>
              <a:buChar char=""/>
            </a:pPr>
            <a:r>
              <a:rPr lang="en-US"/>
              <a:t>Click to edit the outline text format</a:t>
            </a:r>
            <a:endParaRPr/>
          </a:p>
          <a:p>
            <a:pPr lvl="1">
              <a:buSzPct val="45000"/>
              <a:buFont typeface="StarSymbol"/>
              <a:buChar char=""/>
            </a:pPr>
            <a:r>
              <a:rPr lang="en-US"/>
              <a:t>Second Outline Level</a:t>
            </a:r>
            <a:endParaRPr/>
          </a:p>
          <a:p>
            <a:pPr lvl="2">
              <a:buSzPct val="75000"/>
              <a:buFont typeface="StarSymbol"/>
              <a:buChar char=""/>
            </a:pPr>
            <a:r>
              <a:rPr lang="en-US"/>
              <a:t>Third Outline Level</a:t>
            </a:r>
            <a:endParaRPr/>
          </a:p>
          <a:p>
            <a:pPr lvl="3">
              <a:buSzPct val="45000"/>
              <a:buFont typeface="StarSymbol"/>
              <a:buChar char=""/>
            </a:pPr>
            <a:r>
              <a:rPr lang="en-US"/>
              <a:t>Fourth Outline Level</a:t>
            </a:r>
            <a:endParaRPr/>
          </a:p>
          <a:p>
            <a:pPr lvl="4">
              <a:buSzPct val="75000"/>
              <a:buFont typeface="StarSymbol"/>
              <a:buChar char=""/>
            </a:pPr>
            <a:r>
              <a:rPr lang="en-US"/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/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/>
              <a:t>Seventh Outline Level</a:t>
            </a:r>
            <a:endParaRPr/>
          </a:p>
          <a:p>
            <a:pPr lvl="7">
              <a:buSzPct val="45000"/>
              <a:buFont typeface="StarSymbol"/>
              <a:buChar char=""/>
            </a:pPr>
            <a:r>
              <a:rPr lang="en-US"/>
              <a:t>Eighth Outline Level</a:t>
            </a:r>
            <a:endParaRPr/>
          </a:p>
          <a:p>
            <a:pPr lvl="8">
              <a:buSzPct val="45000"/>
              <a:buFont typeface="StarSymbol"/>
              <a:buChar char=""/>
            </a:pPr>
            <a:r>
              <a:rPr lang="en-US"/>
              <a:t>Ninth Outline Level</a:t>
            </a:r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2764440" y="806040"/>
            <a:ext cx="5489280" cy="153720"/>
          </a:xfrm>
          <a:prstGeom prst="rect">
            <a:avLst/>
          </a:prstGeom>
          <a:gradFill>
            <a:gsLst>
              <a:gs pos="0">
                <a:srgbClr val="ececec"/>
              </a:gs>
              <a:gs pos="100000">
                <a:srgbClr val="c0c0c0"/>
              </a:gs>
            </a:gsLst>
            <a:lin ang="0"/>
          </a:gradFill>
        </p:spPr>
      </p:sp>
      <p:sp>
        <p:nvSpPr>
          <p:cNvPr id="3" name="CustomShape 2"/>
          <p:cNvSpPr/>
          <p:nvPr/>
        </p:nvSpPr>
        <p:spPr>
          <a:xfrm>
            <a:off x="2779200" y="44640"/>
            <a:ext cx="5925240" cy="235800"/>
          </a:xfrm>
          <a:prstGeom prst="rect">
            <a:avLst/>
          </a:prstGeom>
        </p:spPr>
        <p:txBody>
          <a:bodyPr bIns="0" tIns="0"/>
          <a:p>
            <a:r>
              <a:rPr lang="en-GB" sz="2400">
                <a:solidFill>
                  <a:srgbClr val="009dd9"/>
                </a:solidFill>
                <a:ea typeface="Times New Roman"/>
              </a:rPr>
              <a:t>TЕНДЕНЦИИ СРЕД ПАЗАРУВАЩИТЕ 2013</a:t>
            </a:r>
            <a:endParaRPr/>
          </a:p>
        </p:txBody>
      </p:sp>
      <p:pic>
        <p:nvPicPr>
          <p:cNvPr descr="" id="4" name="Picture 13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066320" cy="4619160"/>
          </a:xfrm>
          <a:prstGeom prst="rect">
            <a:avLst/>
          </a:prstGeom>
        </p:spPr>
      </p:pic>
      <p:pic>
        <p:nvPicPr>
          <p:cNvPr descr="" id="5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8600" y="5119920"/>
            <a:ext cx="1493280" cy="1511640"/>
          </a:xfrm>
          <a:prstGeom prst="rect">
            <a:avLst/>
          </a:prstGeom>
        </p:spPr>
      </p:pic>
      <p:pic>
        <p:nvPicPr>
          <p:cNvPr descr="" id="6" name="Picture 4"/>
          <p:cNvPicPr/>
          <p:nvPr/>
        </p:nvPicPr>
        <p:blipFill>
          <a:blip r:embed="rId3">
            <a:lum bright="-100000"/>
          </a:blip>
          <a:stretch>
            <a:fillRect/>
          </a:stretch>
        </p:blipFill>
        <p:spPr>
          <a:xfrm>
            <a:off x="0" y="5020920"/>
            <a:ext cx="1776960" cy="1728000"/>
          </a:xfrm>
          <a:prstGeom prst="rect">
            <a:avLst/>
          </a:prstGeom>
        </p:spPr>
      </p:pic>
    </p:spTree>
  </p:cSld>
  <p:timing>
    <p:tnLst>
      <p:par>
        <p:cTn dur="indefinite" id="1" nodeType="tmRoot" restart="never">
          <p:childTnLst>
            <p:seq>
              <p:cTn id="2" nodeType="mainSeq">
                <p:childTnLst/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