
<file path=[Content_Types].xml><?xml version="1.0" encoding="utf-8"?>
<Types xmlns="http://schemas.openxmlformats.org/package/2006/content-types">
  <Override PartName="/customXml/itemProps3.xml" ContentType="application/vnd.openxmlformats-officedocument.customXmlProperties+xml"/>
  <Override PartName="/ppt/slideMasters/slideMaster3.xml" ContentType="application/vnd.openxmlformats-officedocument.presentationml.slideMaster+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theme/theme5.xml" ContentType="application/vnd.openxmlformats-officedocument.theme+xml"/>
  <Override PartName="/ppt/notesSlides/notesSlide2.xml" ContentType="application/vnd.openxmlformats-officedocument.presentationml.notesSlide+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35.xml" ContentType="application/vnd.openxmlformats-officedocument.presentationml.slideLayout+xml"/>
  <Override PartName="/ppt/tags/tag2.xml" ContentType="application/vnd.openxmlformats-officedocument.presentationml.tags+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theme/themeOverride1.xml" ContentType="application/vnd.openxmlformats-officedocument.themeOverride+xml"/>
  <Override PartName="/ppt/slides/slide10.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docProps/custom.xml" ContentType="application/vnd.openxmlformats-officedocument.custom-properties+xml"/>
  <Override PartName="/ppt/notesSlides/notesSlide9.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customXml/itemProps2.xml" ContentType="application/vnd.openxmlformats-officedocument.customXml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slideLayouts/slideLayout29.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36.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tags/tag3.xml" ContentType="application/vnd.openxmlformats-officedocument.presentationml.tags+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tags/tag1.xml" ContentType="application/vnd.openxmlformats-officedocument.presentationml.tags+xml"/>
  <Override PartName="/docProps/app.xml" ContentType="application/vnd.openxmlformats-officedocument.extended-properties+xml"/>
  <Override PartName="/ppt/slides/slide11.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Default Extension="gif" ContentType="image/gif"/>
  <Override PartName="/ppt/notesSlides/notesSlide6.xml" ContentType="application/vnd.openxmlformats-officedocument.presentationml.notesSlide+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82" r:id="rId5"/>
    <p:sldMasterId id="2147483668" r:id="rId6"/>
  </p:sldMasterIdLst>
  <p:notesMasterIdLst>
    <p:notesMasterId r:id="rId23"/>
  </p:notesMasterIdLst>
  <p:handoutMasterIdLst>
    <p:handoutMasterId r:id="rId24"/>
  </p:handoutMasterIdLst>
  <p:sldIdLst>
    <p:sldId id="286" r:id="rId7"/>
    <p:sldId id="307" r:id="rId8"/>
    <p:sldId id="308" r:id="rId9"/>
    <p:sldId id="323" r:id="rId10"/>
    <p:sldId id="310" r:id="rId11"/>
    <p:sldId id="324" r:id="rId12"/>
    <p:sldId id="304" r:id="rId13"/>
    <p:sldId id="318" r:id="rId14"/>
    <p:sldId id="322" r:id="rId15"/>
    <p:sldId id="319" r:id="rId16"/>
    <p:sldId id="312" r:id="rId17"/>
    <p:sldId id="321" r:id="rId18"/>
    <p:sldId id="320" r:id="rId19"/>
    <p:sldId id="325" r:id="rId20"/>
    <p:sldId id="326" r:id="rId21"/>
    <p:sldId id="267" r:id="rId22"/>
  </p:sldIdLst>
  <p:sldSz cx="9144000" cy="6858000" type="screen4x3"/>
  <p:notesSz cx="7099300" cy="10234613"/>
  <p:defaultTextStyle>
    <a:defPPr>
      <a:defRPr lang="en-US"/>
    </a:defPPr>
    <a:lvl1pPr marL="0" algn="l" defTabSz="914208" rtl="0" eaLnBrk="1" latinLnBrk="0" hangingPunct="1">
      <a:defRPr sz="1900" kern="1200">
        <a:solidFill>
          <a:schemeClr val="tx1"/>
        </a:solidFill>
        <a:latin typeface="+mn-lt"/>
        <a:ea typeface="+mn-ea"/>
        <a:cs typeface="+mn-cs"/>
      </a:defRPr>
    </a:lvl1pPr>
    <a:lvl2pPr marL="457104" algn="l" defTabSz="914208" rtl="0" eaLnBrk="1" latinLnBrk="0" hangingPunct="1">
      <a:defRPr sz="1900" kern="1200">
        <a:solidFill>
          <a:schemeClr val="tx1"/>
        </a:solidFill>
        <a:latin typeface="+mn-lt"/>
        <a:ea typeface="+mn-ea"/>
        <a:cs typeface="+mn-cs"/>
      </a:defRPr>
    </a:lvl2pPr>
    <a:lvl3pPr marL="914208" algn="l" defTabSz="914208" rtl="0" eaLnBrk="1" latinLnBrk="0" hangingPunct="1">
      <a:defRPr sz="1900" kern="1200">
        <a:solidFill>
          <a:schemeClr val="tx1"/>
        </a:solidFill>
        <a:latin typeface="+mn-lt"/>
        <a:ea typeface="+mn-ea"/>
        <a:cs typeface="+mn-cs"/>
      </a:defRPr>
    </a:lvl3pPr>
    <a:lvl4pPr marL="1371311" algn="l" defTabSz="914208" rtl="0" eaLnBrk="1" latinLnBrk="0" hangingPunct="1">
      <a:defRPr sz="1900" kern="1200">
        <a:solidFill>
          <a:schemeClr val="tx1"/>
        </a:solidFill>
        <a:latin typeface="+mn-lt"/>
        <a:ea typeface="+mn-ea"/>
        <a:cs typeface="+mn-cs"/>
      </a:defRPr>
    </a:lvl4pPr>
    <a:lvl5pPr marL="1828416" algn="l" defTabSz="914208" rtl="0" eaLnBrk="1" latinLnBrk="0" hangingPunct="1">
      <a:defRPr sz="1900" kern="1200">
        <a:solidFill>
          <a:schemeClr val="tx1"/>
        </a:solidFill>
        <a:latin typeface="+mn-lt"/>
        <a:ea typeface="+mn-ea"/>
        <a:cs typeface="+mn-cs"/>
      </a:defRPr>
    </a:lvl5pPr>
    <a:lvl6pPr marL="2285519" algn="l" defTabSz="914208" rtl="0" eaLnBrk="1" latinLnBrk="0" hangingPunct="1">
      <a:defRPr sz="1900" kern="1200">
        <a:solidFill>
          <a:schemeClr val="tx1"/>
        </a:solidFill>
        <a:latin typeface="+mn-lt"/>
        <a:ea typeface="+mn-ea"/>
        <a:cs typeface="+mn-cs"/>
      </a:defRPr>
    </a:lvl6pPr>
    <a:lvl7pPr marL="2742624" algn="l" defTabSz="914208" rtl="0" eaLnBrk="1" latinLnBrk="0" hangingPunct="1">
      <a:defRPr sz="1900" kern="1200">
        <a:solidFill>
          <a:schemeClr val="tx1"/>
        </a:solidFill>
        <a:latin typeface="+mn-lt"/>
        <a:ea typeface="+mn-ea"/>
        <a:cs typeface="+mn-cs"/>
      </a:defRPr>
    </a:lvl7pPr>
    <a:lvl8pPr marL="3199726" algn="l" defTabSz="914208" rtl="0" eaLnBrk="1" latinLnBrk="0" hangingPunct="1">
      <a:defRPr sz="1900" kern="1200">
        <a:solidFill>
          <a:schemeClr val="tx1"/>
        </a:solidFill>
        <a:latin typeface="+mn-lt"/>
        <a:ea typeface="+mn-ea"/>
        <a:cs typeface="+mn-cs"/>
      </a:defRPr>
    </a:lvl8pPr>
    <a:lvl9pPr marL="3656831" algn="l" defTabSz="914208" rtl="0" eaLnBrk="1" latinLnBrk="0" hangingPunct="1">
      <a:defRPr sz="19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9AD8"/>
    <a:srgbClr val="9CC0F6"/>
    <a:srgbClr val="D1E2FB"/>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133" autoAdjust="0"/>
    <p:restoredTop sz="82017" autoAdjust="0"/>
  </p:normalViewPr>
  <p:slideViewPr>
    <p:cSldViewPr>
      <p:cViewPr varScale="1">
        <p:scale>
          <a:sx n="74" d="100"/>
          <a:sy n="74" d="100"/>
        </p:scale>
        <p:origin x="-906" y="-102"/>
      </p:cViewPr>
      <p:guideLst>
        <p:guide orient="horz" pos="2161"/>
        <p:guide pos="2880"/>
      </p:guideLst>
    </p:cSldViewPr>
  </p:slideViewPr>
  <p:notesTextViewPr>
    <p:cViewPr>
      <p:scale>
        <a:sx n="100" d="100"/>
        <a:sy n="100" d="100"/>
      </p:scale>
      <p:origin x="0" y="0"/>
    </p:cViewPr>
  </p:notesTextViewPr>
  <p:notesViewPr>
    <p:cSldViewPr>
      <p:cViewPr varScale="1">
        <p:scale>
          <a:sx n="60" d="100"/>
          <a:sy n="60" d="100"/>
        </p:scale>
        <p:origin x="-2490" y="-78"/>
      </p:cViewPr>
      <p:guideLst>
        <p:guide orient="horz" pos="3224"/>
        <p:guide pos="2236"/>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5.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handoutMaster" Target="handoutMasters/handoutMaster1.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4.xml"/><Relationship Id="rId19" Type="http://schemas.openxmlformats.org/officeDocument/2006/relationships/slide" Target="slides/slide13.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3076575" cy="511176"/>
          </a:xfrm>
          <a:prstGeom prst="rect">
            <a:avLst/>
          </a:prstGeom>
        </p:spPr>
        <p:txBody>
          <a:bodyPr vert="horz" lIns="91440" tIns="45720" rIns="91440" bIns="45720" rtlCol="0"/>
          <a:lstStyle>
            <a:lvl1pPr algn="l">
              <a:defRPr sz="1200"/>
            </a:lvl1pPr>
          </a:lstStyle>
          <a:p>
            <a:endParaRPr lang="bg-BG"/>
          </a:p>
        </p:txBody>
      </p:sp>
      <p:sp>
        <p:nvSpPr>
          <p:cNvPr id="3" name="Date Placeholder 2"/>
          <p:cNvSpPr>
            <a:spLocks noGrp="1"/>
          </p:cNvSpPr>
          <p:nvPr>
            <p:ph type="dt" sz="quarter" idx="1"/>
          </p:nvPr>
        </p:nvSpPr>
        <p:spPr>
          <a:xfrm>
            <a:off x="4021139" y="0"/>
            <a:ext cx="3076575" cy="511176"/>
          </a:xfrm>
          <a:prstGeom prst="rect">
            <a:avLst/>
          </a:prstGeom>
        </p:spPr>
        <p:txBody>
          <a:bodyPr vert="horz" lIns="91440" tIns="45720" rIns="91440" bIns="45720" rtlCol="0"/>
          <a:lstStyle>
            <a:lvl1pPr algn="r">
              <a:defRPr sz="1200"/>
            </a:lvl1pPr>
          </a:lstStyle>
          <a:p>
            <a:fld id="{012CBA87-126B-460B-A1AC-BB08C9E38A9C}" type="datetimeFigureOut">
              <a:rPr lang="bg-BG" smtClean="0"/>
              <a:pPr/>
              <a:t>17.11.2009 г.</a:t>
            </a:fld>
            <a:endParaRPr lang="bg-BG"/>
          </a:p>
        </p:txBody>
      </p:sp>
      <p:sp>
        <p:nvSpPr>
          <p:cNvPr id="4" name="Footer Placeholder 3"/>
          <p:cNvSpPr>
            <a:spLocks noGrp="1"/>
          </p:cNvSpPr>
          <p:nvPr>
            <p:ph type="ftr" sz="quarter" idx="2"/>
          </p:nvPr>
        </p:nvSpPr>
        <p:spPr>
          <a:xfrm>
            <a:off x="1" y="9721850"/>
            <a:ext cx="3076575" cy="511176"/>
          </a:xfrm>
          <a:prstGeom prst="rect">
            <a:avLst/>
          </a:prstGeom>
        </p:spPr>
        <p:txBody>
          <a:bodyPr vert="horz" lIns="91440" tIns="45720" rIns="91440" bIns="45720" rtlCol="0" anchor="b"/>
          <a:lstStyle>
            <a:lvl1pPr algn="l">
              <a:defRPr sz="1200"/>
            </a:lvl1pPr>
          </a:lstStyle>
          <a:p>
            <a:endParaRPr lang="bg-BG"/>
          </a:p>
        </p:txBody>
      </p:sp>
      <p:sp>
        <p:nvSpPr>
          <p:cNvPr id="5" name="Slide Number Placeholder 4"/>
          <p:cNvSpPr>
            <a:spLocks noGrp="1"/>
          </p:cNvSpPr>
          <p:nvPr>
            <p:ph type="sldNum" sz="quarter" idx="3"/>
          </p:nvPr>
        </p:nvSpPr>
        <p:spPr>
          <a:xfrm>
            <a:off x="4021139" y="9721850"/>
            <a:ext cx="3076575" cy="511176"/>
          </a:xfrm>
          <a:prstGeom prst="rect">
            <a:avLst/>
          </a:prstGeom>
        </p:spPr>
        <p:txBody>
          <a:bodyPr vert="horz" lIns="91440" tIns="45720" rIns="91440" bIns="45720" rtlCol="0" anchor="b"/>
          <a:lstStyle>
            <a:lvl1pPr algn="r">
              <a:defRPr sz="1200"/>
            </a:lvl1pPr>
          </a:lstStyle>
          <a:p>
            <a:fld id="{865F0E2F-2E13-4216-AB8B-893BE2AE14FF}" type="slidenum">
              <a:rPr lang="bg-BG" smtClean="0"/>
              <a:pPr/>
              <a:t>‹#›</a:t>
            </a:fld>
            <a:endParaRPr lang="bg-BG"/>
          </a:p>
        </p:txBody>
      </p:sp>
    </p:spTree>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1" y="1"/>
            <a:ext cx="3076363" cy="511731"/>
          </a:xfrm>
          <a:prstGeom prst="rect">
            <a:avLst/>
          </a:prstGeom>
        </p:spPr>
        <p:txBody>
          <a:bodyPr vert="horz" lIns="99048" tIns="49524" rIns="99048" bIns="49524" rtlCol="0"/>
          <a:lstStyle>
            <a:lvl1pPr algn="l">
              <a:defRPr sz="1300"/>
            </a:lvl1pPr>
          </a:lstStyle>
          <a:p>
            <a:endParaRPr lang="fr-FR"/>
          </a:p>
        </p:txBody>
      </p:sp>
      <p:sp>
        <p:nvSpPr>
          <p:cNvPr id="3" name="Espace réservé de la date 2"/>
          <p:cNvSpPr>
            <a:spLocks noGrp="1"/>
          </p:cNvSpPr>
          <p:nvPr>
            <p:ph type="dt" idx="1"/>
          </p:nvPr>
        </p:nvSpPr>
        <p:spPr>
          <a:xfrm>
            <a:off x="4021295" y="1"/>
            <a:ext cx="3076363" cy="511731"/>
          </a:xfrm>
          <a:prstGeom prst="rect">
            <a:avLst/>
          </a:prstGeom>
        </p:spPr>
        <p:txBody>
          <a:bodyPr vert="horz" lIns="99048" tIns="49524" rIns="99048" bIns="49524" rtlCol="0"/>
          <a:lstStyle>
            <a:lvl1pPr algn="r">
              <a:defRPr sz="1300"/>
            </a:lvl1pPr>
          </a:lstStyle>
          <a:p>
            <a:fld id="{C94AFA77-0FCF-4537-9F18-ED9AB00F074B}" type="datetimeFigureOut">
              <a:rPr lang="fr-FR" smtClean="0"/>
              <a:pPr/>
              <a:t>17/11/2009</a:t>
            </a:fld>
            <a:endParaRPr lang="fr-FR"/>
          </a:p>
        </p:txBody>
      </p:sp>
      <p:sp>
        <p:nvSpPr>
          <p:cNvPr id="4" name="Espace réservé de l'image des diapositives 3"/>
          <p:cNvSpPr>
            <a:spLocks noGrp="1" noRot="1" noChangeAspect="1"/>
          </p:cNvSpPr>
          <p:nvPr>
            <p:ph type="sldImg" idx="2"/>
          </p:nvPr>
        </p:nvSpPr>
        <p:spPr>
          <a:xfrm>
            <a:off x="992188" y="768350"/>
            <a:ext cx="5114925" cy="3836988"/>
          </a:xfrm>
          <a:prstGeom prst="rect">
            <a:avLst/>
          </a:prstGeom>
          <a:noFill/>
          <a:ln w="12700">
            <a:solidFill>
              <a:prstClr val="black"/>
            </a:solidFill>
          </a:ln>
        </p:spPr>
        <p:txBody>
          <a:bodyPr vert="horz" lIns="99048" tIns="49524" rIns="99048" bIns="49524" rtlCol="0" anchor="ctr"/>
          <a:lstStyle/>
          <a:p>
            <a:endParaRPr lang="fr-FR"/>
          </a:p>
        </p:txBody>
      </p:sp>
      <p:sp>
        <p:nvSpPr>
          <p:cNvPr id="5" name="Espace réservé des commentaires 4"/>
          <p:cNvSpPr>
            <a:spLocks noGrp="1"/>
          </p:cNvSpPr>
          <p:nvPr>
            <p:ph type="body" sz="quarter" idx="3"/>
          </p:nvPr>
        </p:nvSpPr>
        <p:spPr>
          <a:xfrm>
            <a:off x="709930" y="4861441"/>
            <a:ext cx="5679440" cy="4605576"/>
          </a:xfrm>
          <a:prstGeom prst="rect">
            <a:avLst/>
          </a:prstGeom>
        </p:spPr>
        <p:txBody>
          <a:bodyPr vert="horz" lIns="99048" tIns="49524" rIns="99048" bIns="49524"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1" y="9721107"/>
            <a:ext cx="3076363" cy="511731"/>
          </a:xfrm>
          <a:prstGeom prst="rect">
            <a:avLst/>
          </a:prstGeom>
        </p:spPr>
        <p:txBody>
          <a:bodyPr vert="horz" lIns="99048" tIns="49524" rIns="99048" bIns="49524" rtlCol="0" anchor="b"/>
          <a:lstStyle>
            <a:lvl1pPr algn="l">
              <a:defRPr sz="1300"/>
            </a:lvl1pPr>
          </a:lstStyle>
          <a:p>
            <a:endParaRPr lang="fr-FR"/>
          </a:p>
        </p:txBody>
      </p:sp>
      <p:sp>
        <p:nvSpPr>
          <p:cNvPr id="7" name="Espace réservé du numéro de diapositive 6"/>
          <p:cNvSpPr>
            <a:spLocks noGrp="1"/>
          </p:cNvSpPr>
          <p:nvPr>
            <p:ph type="sldNum" sz="quarter" idx="5"/>
          </p:nvPr>
        </p:nvSpPr>
        <p:spPr>
          <a:xfrm>
            <a:off x="4021295" y="9721107"/>
            <a:ext cx="3076363" cy="511731"/>
          </a:xfrm>
          <a:prstGeom prst="rect">
            <a:avLst/>
          </a:prstGeom>
        </p:spPr>
        <p:txBody>
          <a:bodyPr vert="horz" lIns="99048" tIns="49524" rIns="99048" bIns="49524" rtlCol="0" anchor="b"/>
          <a:lstStyle>
            <a:lvl1pPr algn="r">
              <a:defRPr sz="1300"/>
            </a:lvl1pPr>
          </a:lstStyle>
          <a:p>
            <a:fld id="{D43601E1-F42B-4D4B-85F3-D248A5B4B1A6}" type="slidenum">
              <a:rPr lang="fr-FR" smtClean="0"/>
              <a:pPr/>
              <a:t>‹#›</a:t>
            </a:fld>
            <a:endParaRPr lang="fr-FR"/>
          </a:p>
        </p:txBody>
      </p:sp>
    </p:spTree>
  </p:cSld>
  <p:clrMap bg1="lt1" tx1="dk1" bg2="lt2" tx2="dk2" accent1="accent1" accent2="accent2" accent3="accent3" accent4="accent4" accent5="accent5" accent6="accent6" hlink="hlink" folHlink="folHlink"/>
  <p:hf sldNum="0" hdr="0" ftr="0" dt="0"/>
  <p:notesStyle>
    <a:lvl1pPr marL="0" algn="l" defTabSz="914208" rtl="0" eaLnBrk="1" latinLnBrk="0" hangingPunct="1">
      <a:defRPr sz="1200" kern="1200">
        <a:solidFill>
          <a:schemeClr val="tx1"/>
        </a:solidFill>
        <a:latin typeface="+mn-lt"/>
        <a:ea typeface="+mn-ea"/>
        <a:cs typeface="+mn-cs"/>
      </a:defRPr>
    </a:lvl1pPr>
    <a:lvl2pPr marL="457104" algn="l" defTabSz="914208" rtl="0" eaLnBrk="1" latinLnBrk="0" hangingPunct="1">
      <a:defRPr sz="1200" kern="1200">
        <a:solidFill>
          <a:schemeClr val="tx1"/>
        </a:solidFill>
        <a:latin typeface="+mn-lt"/>
        <a:ea typeface="+mn-ea"/>
        <a:cs typeface="+mn-cs"/>
      </a:defRPr>
    </a:lvl2pPr>
    <a:lvl3pPr marL="914208" algn="l" defTabSz="914208" rtl="0" eaLnBrk="1" latinLnBrk="0" hangingPunct="1">
      <a:defRPr sz="1200" kern="1200">
        <a:solidFill>
          <a:schemeClr val="tx1"/>
        </a:solidFill>
        <a:latin typeface="+mn-lt"/>
        <a:ea typeface="+mn-ea"/>
        <a:cs typeface="+mn-cs"/>
      </a:defRPr>
    </a:lvl3pPr>
    <a:lvl4pPr marL="1371311" algn="l" defTabSz="914208" rtl="0" eaLnBrk="1" latinLnBrk="0" hangingPunct="1">
      <a:defRPr sz="1200" kern="1200">
        <a:solidFill>
          <a:schemeClr val="tx1"/>
        </a:solidFill>
        <a:latin typeface="+mn-lt"/>
        <a:ea typeface="+mn-ea"/>
        <a:cs typeface="+mn-cs"/>
      </a:defRPr>
    </a:lvl4pPr>
    <a:lvl5pPr marL="1828416" algn="l" defTabSz="914208" rtl="0" eaLnBrk="1" latinLnBrk="0" hangingPunct="1">
      <a:defRPr sz="1200" kern="1200">
        <a:solidFill>
          <a:schemeClr val="tx1"/>
        </a:solidFill>
        <a:latin typeface="+mn-lt"/>
        <a:ea typeface="+mn-ea"/>
        <a:cs typeface="+mn-cs"/>
      </a:defRPr>
    </a:lvl5pPr>
    <a:lvl6pPr marL="2285519" algn="l" defTabSz="914208" rtl="0" eaLnBrk="1" latinLnBrk="0" hangingPunct="1">
      <a:defRPr sz="1200" kern="1200">
        <a:solidFill>
          <a:schemeClr val="tx1"/>
        </a:solidFill>
        <a:latin typeface="+mn-lt"/>
        <a:ea typeface="+mn-ea"/>
        <a:cs typeface="+mn-cs"/>
      </a:defRPr>
    </a:lvl6pPr>
    <a:lvl7pPr marL="2742624" algn="l" defTabSz="914208" rtl="0" eaLnBrk="1" latinLnBrk="0" hangingPunct="1">
      <a:defRPr sz="1200" kern="1200">
        <a:solidFill>
          <a:schemeClr val="tx1"/>
        </a:solidFill>
        <a:latin typeface="+mn-lt"/>
        <a:ea typeface="+mn-ea"/>
        <a:cs typeface="+mn-cs"/>
      </a:defRPr>
    </a:lvl7pPr>
    <a:lvl8pPr marL="3199726" algn="l" defTabSz="914208" rtl="0" eaLnBrk="1" latinLnBrk="0" hangingPunct="1">
      <a:defRPr sz="1200" kern="1200">
        <a:solidFill>
          <a:schemeClr val="tx1"/>
        </a:solidFill>
        <a:latin typeface="+mn-lt"/>
        <a:ea typeface="+mn-ea"/>
        <a:cs typeface="+mn-cs"/>
      </a:defRPr>
    </a:lvl8pPr>
    <a:lvl9pPr marL="3656831" algn="l" defTabSz="914208"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92188" y="768350"/>
            <a:ext cx="5114925" cy="3836988"/>
          </a:xfrm>
        </p:spPr>
      </p:sp>
      <p:sp>
        <p:nvSpPr>
          <p:cNvPr id="3" name="Notes Placeholder 2"/>
          <p:cNvSpPr>
            <a:spLocks noGrp="1"/>
          </p:cNvSpPr>
          <p:nvPr>
            <p:ph type="body" idx="1"/>
          </p:nvPr>
        </p:nvSpPr>
        <p:spPr/>
        <p:txBody>
          <a:bodyPr>
            <a:normAutofit/>
          </a:bodyPr>
          <a:lstStyle/>
          <a:p>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3074" name="Rectangle 2"/>
          <p:cNvSpPr>
            <a:spLocks noGrp="1" noRot="1" noChangeAspect="1" noChangeArrowheads="1" noTextEdit="1"/>
          </p:cNvSpPr>
          <p:nvPr>
            <p:ph type="sldImg"/>
          </p:nvPr>
        </p:nvSpPr>
        <p:spPr>
          <a:xfrm>
            <a:off x="992188" y="768350"/>
            <a:ext cx="5114925" cy="3836988"/>
          </a:xfrm>
          <a:ln/>
        </p:spPr>
      </p:sp>
      <p:sp>
        <p:nvSpPr>
          <p:cNvPr id="2563075" name="Rectangle 3"/>
          <p:cNvSpPr>
            <a:spLocks noGrp="1" noChangeArrowheads="1"/>
          </p:cNvSpPr>
          <p:nvPr>
            <p:ph type="body" idx="1"/>
          </p:nvPr>
        </p:nvSpPr>
        <p:spPr>
          <a:xfrm>
            <a:off x="394942" y="4860656"/>
            <a:ext cx="6325473" cy="4605750"/>
          </a:xfrm>
        </p:spPr>
        <p:txBody>
          <a:bodyPr/>
          <a:lstStyle/>
          <a:p>
            <a:endParaRPr lang="en-GB" sz="1000" dirty="0"/>
          </a:p>
        </p:txBody>
      </p:sp>
      <p:graphicFrame>
        <p:nvGraphicFramePr>
          <p:cNvPr id="2563098" name="Group 26"/>
          <p:cNvGraphicFramePr>
            <a:graphicFrameLocks noGrp="1"/>
          </p:cNvGraphicFramePr>
          <p:nvPr/>
        </p:nvGraphicFramePr>
        <p:xfrm>
          <a:off x="1757969" y="5812187"/>
          <a:ext cx="4732865" cy="4295733"/>
        </p:xfrm>
        <a:graphic>
          <a:graphicData uri="http://schemas.openxmlformats.org/drawingml/2006/table">
            <a:tbl>
              <a:tblPr/>
              <a:tblGrid>
                <a:gridCol w="996984"/>
                <a:gridCol w="2157724"/>
                <a:gridCol w="1578157"/>
              </a:tblGrid>
              <a:tr h="265005">
                <a:tc>
                  <a:txBody>
                    <a:bodyPr/>
                    <a:lstStyle/>
                    <a:p>
                      <a:pPr marL="0" marR="0" lvl="0" indent="0" algn="l" defTabSz="933450" rtl="0" eaLnBrk="1" fontAlgn="base" latinLnBrk="0" hangingPunct="1">
                        <a:lnSpc>
                          <a:spcPct val="100000"/>
                        </a:lnSpc>
                        <a:spcBef>
                          <a:spcPct val="0"/>
                        </a:spcBef>
                        <a:spcAft>
                          <a:spcPct val="0"/>
                        </a:spcAft>
                        <a:buClrTx/>
                        <a:buSzTx/>
                        <a:buFontTx/>
                        <a:buNone/>
                        <a:tabLst/>
                      </a:pPr>
                      <a:endParaRPr kumimoji="0" lang="en-GB" sz="900" b="0" i="0" u="none" strike="noStrike" cap="none" normalizeH="0" baseline="0" smtClean="0">
                        <a:ln>
                          <a:noFill/>
                        </a:ln>
                        <a:solidFill>
                          <a:schemeClr val="tx1"/>
                        </a:solidFill>
                        <a:effectLst/>
                        <a:latin typeface="Arial" charset="0"/>
                        <a:cs typeface="Arial" charset="0"/>
                      </a:endParaRPr>
                    </a:p>
                  </a:txBody>
                  <a:tcPr marL="117556" marR="117556" marT="63922" marB="6392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33450" rtl="0" eaLnBrk="1" fontAlgn="base" latinLnBrk="0" hangingPunct="1">
                        <a:lnSpc>
                          <a:spcPct val="100000"/>
                        </a:lnSpc>
                        <a:spcBef>
                          <a:spcPct val="0"/>
                        </a:spcBef>
                        <a:spcAft>
                          <a:spcPct val="0"/>
                        </a:spcAft>
                        <a:buClrTx/>
                        <a:buSzTx/>
                        <a:buFontTx/>
                        <a:buNone/>
                        <a:tabLst/>
                      </a:pPr>
                      <a:r>
                        <a:rPr kumimoji="0" lang="en-GB" sz="900" b="0" i="0" u="none" strike="noStrike" cap="none" normalizeH="0" baseline="0" smtClean="0">
                          <a:ln>
                            <a:noFill/>
                          </a:ln>
                          <a:solidFill>
                            <a:schemeClr val="tx1"/>
                          </a:solidFill>
                          <a:effectLst/>
                          <a:latin typeface="Arial" charset="0"/>
                          <a:cs typeface="Arial" charset="0"/>
                        </a:rPr>
                        <a:t>Then</a:t>
                      </a:r>
                    </a:p>
                  </a:txBody>
                  <a:tcPr marL="117556" marR="117556" marT="63922" marB="6392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33450" rtl="0" eaLnBrk="1" fontAlgn="base" latinLnBrk="0" hangingPunct="1">
                        <a:lnSpc>
                          <a:spcPct val="100000"/>
                        </a:lnSpc>
                        <a:spcBef>
                          <a:spcPct val="0"/>
                        </a:spcBef>
                        <a:spcAft>
                          <a:spcPct val="0"/>
                        </a:spcAft>
                        <a:buClrTx/>
                        <a:buSzTx/>
                        <a:buFontTx/>
                        <a:buNone/>
                        <a:tabLst/>
                      </a:pPr>
                      <a:r>
                        <a:rPr kumimoji="0" lang="en-GB" sz="900" b="0" i="0" u="none" strike="noStrike" cap="none" normalizeH="0" baseline="0" smtClean="0">
                          <a:ln>
                            <a:noFill/>
                          </a:ln>
                          <a:solidFill>
                            <a:schemeClr val="tx1"/>
                          </a:solidFill>
                          <a:effectLst/>
                          <a:latin typeface="Arial" charset="0"/>
                          <a:cs typeface="Arial" charset="0"/>
                        </a:rPr>
                        <a:t>Now</a:t>
                      </a:r>
                    </a:p>
                  </a:txBody>
                  <a:tcPr marL="117556" marR="117556" marT="63922" marB="6392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31842">
                <a:tc>
                  <a:txBody>
                    <a:bodyPr/>
                    <a:lstStyle/>
                    <a:p>
                      <a:pPr marL="0" marR="0" lvl="0" indent="0" algn="l" defTabSz="933450" rtl="0" eaLnBrk="1" fontAlgn="base" latinLnBrk="0" hangingPunct="1">
                        <a:lnSpc>
                          <a:spcPct val="100000"/>
                        </a:lnSpc>
                        <a:spcBef>
                          <a:spcPct val="0"/>
                        </a:spcBef>
                        <a:spcAft>
                          <a:spcPct val="0"/>
                        </a:spcAft>
                        <a:buClrTx/>
                        <a:buSzTx/>
                        <a:buFontTx/>
                        <a:buNone/>
                        <a:tabLst/>
                      </a:pPr>
                      <a:r>
                        <a:rPr kumimoji="0" lang="en-GB" sz="900" b="0" i="0" u="none" strike="noStrike" cap="none" normalizeH="0" baseline="0" smtClean="0">
                          <a:ln>
                            <a:noFill/>
                          </a:ln>
                          <a:solidFill>
                            <a:schemeClr val="tx1"/>
                          </a:solidFill>
                          <a:effectLst/>
                          <a:latin typeface="Arial" charset="0"/>
                          <a:cs typeface="Arial" charset="0"/>
                        </a:rPr>
                        <a:t>Mobile phones</a:t>
                      </a:r>
                    </a:p>
                  </a:txBody>
                  <a:tcPr marL="117556" marR="117556" marT="63922" marB="6392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92075" marR="0" lvl="0" indent="-92075" algn="l" defTabSz="933450" rtl="0" eaLnBrk="0" fontAlgn="base" latinLnBrk="0" hangingPunct="0">
                        <a:lnSpc>
                          <a:spcPct val="100000"/>
                        </a:lnSpc>
                        <a:spcBef>
                          <a:spcPct val="0"/>
                        </a:spcBef>
                        <a:spcAft>
                          <a:spcPct val="0"/>
                        </a:spcAft>
                        <a:buClrTx/>
                        <a:buSzTx/>
                        <a:buFontTx/>
                        <a:buChar char="•"/>
                        <a:tabLst/>
                      </a:pPr>
                      <a:r>
                        <a:rPr kumimoji="0" lang="en-GB" sz="900" b="0" i="0" u="none" strike="noStrike" cap="none" normalizeH="0" baseline="0" smtClean="0">
                          <a:ln>
                            <a:noFill/>
                          </a:ln>
                          <a:solidFill>
                            <a:schemeClr val="tx1"/>
                          </a:solidFill>
                          <a:effectLst/>
                          <a:latin typeface="Arial" charset="0"/>
                          <a:cs typeface="Arial" charset="0"/>
                        </a:rPr>
                        <a:t>What did you do with your phone 5 years ago?</a:t>
                      </a:r>
                    </a:p>
                    <a:p>
                      <a:pPr marL="92075" marR="0" lvl="0" indent="-92075" algn="l" defTabSz="933450" rtl="0" eaLnBrk="0" fontAlgn="base" latinLnBrk="0" hangingPunct="0">
                        <a:lnSpc>
                          <a:spcPct val="100000"/>
                        </a:lnSpc>
                        <a:spcBef>
                          <a:spcPct val="0"/>
                        </a:spcBef>
                        <a:spcAft>
                          <a:spcPct val="0"/>
                        </a:spcAft>
                        <a:buClrTx/>
                        <a:buSzTx/>
                        <a:buFontTx/>
                        <a:buChar char="•"/>
                        <a:tabLst/>
                      </a:pPr>
                      <a:r>
                        <a:rPr kumimoji="0" lang="en-GB" sz="900" b="0" i="0" u="none" strike="noStrike" cap="none" normalizeH="0" baseline="0" smtClean="0">
                          <a:ln>
                            <a:noFill/>
                          </a:ln>
                          <a:solidFill>
                            <a:schemeClr val="tx1"/>
                          </a:solidFill>
                          <a:effectLst/>
                          <a:latin typeface="Arial" charset="0"/>
                          <a:cs typeface="Arial" charset="0"/>
                        </a:rPr>
                        <a:t>Just a few phone calls?</a:t>
                      </a:r>
                    </a:p>
                    <a:p>
                      <a:pPr marL="92075" marR="0" lvl="0" indent="-92075" algn="l" defTabSz="933450" rtl="0" eaLnBrk="0" fontAlgn="base" latinLnBrk="0" hangingPunct="0">
                        <a:lnSpc>
                          <a:spcPct val="100000"/>
                        </a:lnSpc>
                        <a:spcBef>
                          <a:spcPct val="0"/>
                        </a:spcBef>
                        <a:spcAft>
                          <a:spcPct val="0"/>
                        </a:spcAft>
                        <a:buClrTx/>
                        <a:buSzTx/>
                        <a:buFontTx/>
                        <a:buChar char="•"/>
                        <a:tabLst/>
                      </a:pPr>
                      <a:r>
                        <a:rPr kumimoji="0" lang="en-GB" sz="900" b="0" i="0" u="none" strike="noStrike" cap="none" normalizeH="0" baseline="0" smtClean="0">
                          <a:ln>
                            <a:noFill/>
                          </a:ln>
                          <a:solidFill>
                            <a:schemeClr val="tx1"/>
                          </a:solidFill>
                          <a:effectLst/>
                          <a:latin typeface="Arial" charset="0"/>
                          <a:cs typeface="Arial" charset="0"/>
                        </a:rPr>
                        <a:t>Sending a few text messages?</a:t>
                      </a:r>
                    </a:p>
                    <a:p>
                      <a:pPr marL="92075" marR="0" lvl="0" indent="-92075" algn="l" defTabSz="933450" rtl="0" eaLnBrk="0" fontAlgn="base" latinLnBrk="0" hangingPunct="0">
                        <a:lnSpc>
                          <a:spcPct val="100000"/>
                        </a:lnSpc>
                        <a:spcBef>
                          <a:spcPct val="0"/>
                        </a:spcBef>
                        <a:spcAft>
                          <a:spcPct val="0"/>
                        </a:spcAft>
                        <a:buClrTx/>
                        <a:buSzTx/>
                        <a:buFontTx/>
                        <a:buChar char="•"/>
                        <a:tabLst/>
                      </a:pPr>
                      <a:r>
                        <a:rPr kumimoji="0" lang="en-GB" sz="900" b="0" i="0" u="none" strike="noStrike" cap="none" normalizeH="0" baseline="0" smtClean="0">
                          <a:ln>
                            <a:noFill/>
                          </a:ln>
                          <a:solidFill>
                            <a:schemeClr val="tx1"/>
                          </a:solidFill>
                          <a:effectLst/>
                          <a:latin typeface="Arial" charset="0"/>
                          <a:cs typeface="Arial" charset="0"/>
                        </a:rPr>
                        <a:t>Waiting for the battery to run out?</a:t>
                      </a:r>
                    </a:p>
                  </a:txBody>
                  <a:tcPr marL="117556" marR="117556" marT="63922" marB="6392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92075" marR="0" lvl="0" indent="-92075" algn="l" defTabSz="933450" rtl="0" eaLnBrk="0" fontAlgn="base" latinLnBrk="0" hangingPunct="0">
                        <a:lnSpc>
                          <a:spcPct val="100000"/>
                        </a:lnSpc>
                        <a:spcBef>
                          <a:spcPct val="0"/>
                        </a:spcBef>
                        <a:spcAft>
                          <a:spcPct val="0"/>
                        </a:spcAft>
                        <a:buClrTx/>
                        <a:buSzTx/>
                        <a:buFontTx/>
                        <a:buChar char="•"/>
                        <a:tabLst/>
                      </a:pPr>
                      <a:r>
                        <a:rPr kumimoji="0" lang="en-GB" sz="900" b="0" i="0" u="none" strike="noStrike" cap="none" normalizeH="0" baseline="0" smtClean="0">
                          <a:ln>
                            <a:noFill/>
                          </a:ln>
                          <a:solidFill>
                            <a:schemeClr val="tx1"/>
                          </a:solidFill>
                          <a:effectLst/>
                          <a:latin typeface="Arial" charset="0"/>
                          <a:cs typeface="Arial" charset="0"/>
                        </a:rPr>
                        <a:t>High resolution cameras</a:t>
                      </a:r>
                    </a:p>
                    <a:p>
                      <a:pPr marL="92075" marR="0" lvl="0" indent="-92075" algn="l" defTabSz="933450" rtl="0" eaLnBrk="0" fontAlgn="base" latinLnBrk="0" hangingPunct="0">
                        <a:lnSpc>
                          <a:spcPct val="100000"/>
                        </a:lnSpc>
                        <a:spcBef>
                          <a:spcPct val="0"/>
                        </a:spcBef>
                        <a:spcAft>
                          <a:spcPct val="0"/>
                        </a:spcAft>
                        <a:buClrTx/>
                        <a:buSzTx/>
                        <a:buFontTx/>
                        <a:buChar char="•"/>
                        <a:tabLst/>
                      </a:pPr>
                      <a:r>
                        <a:rPr kumimoji="0" lang="en-GB" sz="900" b="0" i="0" u="none" strike="noStrike" cap="none" normalizeH="0" baseline="0" smtClean="0">
                          <a:ln>
                            <a:noFill/>
                          </a:ln>
                          <a:solidFill>
                            <a:schemeClr val="tx1"/>
                          </a:solidFill>
                          <a:effectLst/>
                          <a:latin typeface="Arial" charset="0"/>
                          <a:cs typeface="Arial" charset="0"/>
                        </a:rPr>
                        <a:t>Multimedia messaging</a:t>
                      </a:r>
                    </a:p>
                    <a:p>
                      <a:pPr marL="92075" marR="0" lvl="0" indent="-92075" algn="l" defTabSz="933450" rtl="0" eaLnBrk="0" fontAlgn="base" latinLnBrk="0" hangingPunct="0">
                        <a:lnSpc>
                          <a:spcPct val="100000"/>
                        </a:lnSpc>
                        <a:spcBef>
                          <a:spcPct val="0"/>
                        </a:spcBef>
                        <a:spcAft>
                          <a:spcPct val="0"/>
                        </a:spcAft>
                        <a:buClrTx/>
                        <a:buSzTx/>
                        <a:buFontTx/>
                        <a:buChar char="•"/>
                        <a:tabLst/>
                      </a:pPr>
                      <a:r>
                        <a:rPr kumimoji="0" lang="en-GB" sz="900" b="0" i="0" u="none" strike="noStrike" cap="none" normalizeH="0" baseline="0" smtClean="0">
                          <a:ln>
                            <a:noFill/>
                          </a:ln>
                          <a:solidFill>
                            <a:schemeClr val="tx1"/>
                          </a:solidFill>
                          <a:effectLst/>
                          <a:latin typeface="Arial" charset="0"/>
                          <a:cs typeface="Arial" charset="0"/>
                        </a:rPr>
                        <a:t>Email</a:t>
                      </a:r>
                    </a:p>
                    <a:p>
                      <a:pPr marL="92075" marR="0" lvl="0" indent="-92075" algn="l" defTabSz="933450" rtl="0" eaLnBrk="0" fontAlgn="base" latinLnBrk="0" hangingPunct="0">
                        <a:lnSpc>
                          <a:spcPct val="100000"/>
                        </a:lnSpc>
                        <a:spcBef>
                          <a:spcPct val="0"/>
                        </a:spcBef>
                        <a:spcAft>
                          <a:spcPct val="0"/>
                        </a:spcAft>
                        <a:buClrTx/>
                        <a:buSzTx/>
                        <a:buFontTx/>
                        <a:buChar char="•"/>
                        <a:tabLst/>
                      </a:pPr>
                      <a:r>
                        <a:rPr kumimoji="0" lang="en-GB" sz="900" b="0" i="0" u="none" strike="noStrike" cap="none" normalizeH="0" baseline="0" smtClean="0">
                          <a:ln>
                            <a:noFill/>
                          </a:ln>
                          <a:solidFill>
                            <a:schemeClr val="tx1"/>
                          </a:solidFill>
                          <a:effectLst/>
                          <a:latin typeface="Arial" charset="0"/>
                          <a:cs typeface="Arial" charset="0"/>
                        </a:rPr>
                        <a:t>And still waiting for the battery to run out…</a:t>
                      </a:r>
                    </a:p>
                  </a:txBody>
                  <a:tcPr marL="117556" marR="117556" marT="63922" marB="6392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910924">
                <a:tc>
                  <a:txBody>
                    <a:bodyPr/>
                    <a:lstStyle/>
                    <a:p>
                      <a:pPr marL="0" marR="0" lvl="0" indent="0" algn="l" defTabSz="933450" rtl="0" eaLnBrk="1" fontAlgn="base" latinLnBrk="0" hangingPunct="1">
                        <a:lnSpc>
                          <a:spcPct val="100000"/>
                        </a:lnSpc>
                        <a:spcBef>
                          <a:spcPct val="0"/>
                        </a:spcBef>
                        <a:spcAft>
                          <a:spcPct val="0"/>
                        </a:spcAft>
                        <a:buClrTx/>
                        <a:buSzTx/>
                        <a:buFontTx/>
                        <a:buNone/>
                        <a:tabLst/>
                      </a:pPr>
                      <a:r>
                        <a:rPr kumimoji="0" lang="en-GB" sz="900" b="0" i="0" u="none" strike="noStrike" cap="none" normalizeH="0" baseline="0" smtClean="0">
                          <a:ln>
                            <a:noFill/>
                          </a:ln>
                          <a:solidFill>
                            <a:schemeClr val="tx1"/>
                          </a:solidFill>
                          <a:effectLst/>
                          <a:latin typeface="Arial" charset="0"/>
                          <a:cs typeface="Arial" charset="0"/>
                        </a:rPr>
                        <a:t>Banking</a:t>
                      </a:r>
                    </a:p>
                  </a:txBody>
                  <a:tcPr marL="117556" marR="117556" marT="63922" marB="6392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92075" marR="0" lvl="0" indent="-92075" algn="l" defTabSz="933450" rtl="0" eaLnBrk="0" fontAlgn="base" latinLnBrk="0" hangingPunct="0">
                        <a:lnSpc>
                          <a:spcPct val="100000"/>
                        </a:lnSpc>
                        <a:spcBef>
                          <a:spcPct val="0"/>
                        </a:spcBef>
                        <a:spcAft>
                          <a:spcPct val="0"/>
                        </a:spcAft>
                        <a:buClrTx/>
                        <a:buSzTx/>
                        <a:buFontTx/>
                        <a:buChar char="•"/>
                        <a:tabLst/>
                      </a:pPr>
                      <a:r>
                        <a:rPr kumimoji="0" lang="en-GB" sz="900" b="0" i="0" u="none" strike="noStrike" cap="none" normalizeH="0" baseline="0" smtClean="0">
                          <a:ln>
                            <a:noFill/>
                          </a:ln>
                          <a:solidFill>
                            <a:schemeClr val="tx1"/>
                          </a:solidFill>
                          <a:effectLst/>
                          <a:latin typeface="Arial" charset="0"/>
                          <a:cs typeface="Arial" charset="0"/>
                        </a:rPr>
                        <a:t>How did you bank 5-10 years ago?</a:t>
                      </a:r>
                    </a:p>
                    <a:p>
                      <a:pPr marL="92075" marR="0" lvl="0" indent="-92075" algn="l" defTabSz="933450" rtl="0" eaLnBrk="0" fontAlgn="base" latinLnBrk="0" hangingPunct="0">
                        <a:lnSpc>
                          <a:spcPct val="100000"/>
                        </a:lnSpc>
                        <a:spcBef>
                          <a:spcPct val="0"/>
                        </a:spcBef>
                        <a:spcAft>
                          <a:spcPct val="0"/>
                        </a:spcAft>
                        <a:buClrTx/>
                        <a:buSzTx/>
                        <a:buFontTx/>
                        <a:buChar char="•"/>
                        <a:tabLst/>
                      </a:pPr>
                      <a:r>
                        <a:rPr kumimoji="0" lang="en-GB" sz="900" b="0" i="0" u="none" strike="noStrike" cap="none" normalizeH="0" baseline="0" smtClean="0">
                          <a:ln>
                            <a:noFill/>
                          </a:ln>
                          <a:solidFill>
                            <a:schemeClr val="tx1"/>
                          </a:solidFill>
                          <a:effectLst/>
                          <a:latin typeface="Arial" charset="0"/>
                          <a:cs typeface="Arial" charset="0"/>
                        </a:rPr>
                        <a:t>Did you struggle to get to the branch during working hours?</a:t>
                      </a:r>
                    </a:p>
                    <a:p>
                      <a:pPr marL="92075" marR="0" lvl="0" indent="-92075" algn="l" defTabSz="933450" rtl="0" eaLnBrk="0" fontAlgn="base" latinLnBrk="0" hangingPunct="0">
                        <a:lnSpc>
                          <a:spcPct val="100000"/>
                        </a:lnSpc>
                        <a:spcBef>
                          <a:spcPct val="0"/>
                        </a:spcBef>
                        <a:spcAft>
                          <a:spcPct val="0"/>
                        </a:spcAft>
                        <a:buClrTx/>
                        <a:buSzTx/>
                        <a:buFontTx/>
                        <a:buChar char="•"/>
                        <a:tabLst/>
                      </a:pPr>
                      <a:r>
                        <a:rPr kumimoji="0" lang="en-GB" sz="900" b="0" i="0" u="none" strike="noStrike" cap="none" normalizeH="0" baseline="0" smtClean="0">
                          <a:ln>
                            <a:noFill/>
                          </a:ln>
                          <a:solidFill>
                            <a:schemeClr val="tx1"/>
                          </a:solidFill>
                          <a:effectLst/>
                          <a:latin typeface="Arial" charset="0"/>
                          <a:cs typeface="Arial" charset="0"/>
                        </a:rPr>
                        <a:t>Did anyone stand in a long queue?</a:t>
                      </a:r>
                    </a:p>
                    <a:p>
                      <a:pPr marL="92075" marR="0" lvl="0" indent="-92075" algn="l" defTabSz="933450" rtl="0" eaLnBrk="0" fontAlgn="base" latinLnBrk="0" hangingPunct="0">
                        <a:lnSpc>
                          <a:spcPct val="100000"/>
                        </a:lnSpc>
                        <a:spcBef>
                          <a:spcPct val="0"/>
                        </a:spcBef>
                        <a:spcAft>
                          <a:spcPct val="0"/>
                        </a:spcAft>
                        <a:buClrTx/>
                        <a:buSzTx/>
                        <a:buFontTx/>
                        <a:buChar char="•"/>
                        <a:tabLst/>
                      </a:pPr>
                      <a:r>
                        <a:rPr kumimoji="0" lang="en-GB" sz="900" b="0" i="0" u="none" strike="noStrike" cap="none" normalizeH="0" baseline="0" smtClean="0">
                          <a:ln>
                            <a:noFill/>
                          </a:ln>
                          <a:solidFill>
                            <a:schemeClr val="tx1"/>
                          </a:solidFill>
                          <a:effectLst/>
                          <a:latin typeface="Arial" charset="0"/>
                          <a:cs typeface="Arial" charset="0"/>
                        </a:rPr>
                        <a:t>Were you trying the first phone banking?</a:t>
                      </a:r>
                    </a:p>
                    <a:p>
                      <a:pPr marL="92075" marR="0" lvl="0" indent="-92075" algn="l" defTabSz="933450" rtl="0" eaLnBrk="0" fontAlgn="base" latinLnBrk="0" hangingPunct="0">
                        <a:lnSpc>
                          <a:spcPct val="100000"/>
                        </a:lnSpc>
                        <a:spcBef>
                          <a:spcPct val="0"/>
                        </a:spcBef>
                        <a:spcAft>
                          <a:spcPct val="0"/>
                        </a:spcAft>
                        <a:buClrTx/>
                        <a:buSzTx/>
                        <a:buFontTx/>
                        <a:buChar char="•"/>
                        <a:tabLst/>
                      </a:pPr>
                      <a:r>
                        <a:rPr kumimoji="0" lang="en-GB" sz="900" b="0" i="0" u="none" strike="noStrike" cap="none" normalizeH="0" baseline="0" smtClean="0">
                          <a:ln>
                            <a:noFill/>
                          </a:ln>
                          <a:solidFill>
                            <a:schemeClr val="tx1"/>
                          </a:solidFill>
                          <a:effectLst/>
                          <a:latin typeface="Arial" charset="0"/>
                          <a:cs typeface="Arial" charset="0"/>
                        </a:rPr>
                        <a:t>Trying your first steps in internet banking?</a:t>
                      </a:r>
                    </a:p>
                    <a:p>
                      <a:pPr marL="92075" marR="0" lvl="0" indent="-92075" algn="l" defTabSz="933450" rtl="0" eaLnBrk="0" fontAlgn="base" latinLnBrk="0" hangingPunct="0">
                        <a:lnSpc>
                          <a:spcPct val="100000"/>
                        </a:lnSpc>
                        <a:spcBef>
                          <a:spcPct val="0"/>
                        </a:spcBef>
                        <a:spcAft>
                          <a:spcPct val="0"/>
                        </a:spcAft>
                        <a:buClrTx/>
                        <a:buSzTx/>
                        <a:buFontTx/>
                        <a:buChar char="•"/>
                        <a:tabLst/>
                      </a:pPr>
                      <a:r>
                        <a:rPr kumimoji="0" lang="en-GB" sz="900" b="0" i="0" u="none" strike="noStrike" cap="none" normalizeH="0" baseline="0" smtClean="0">
                          <a:ln>
                            <a:noFill/>
                          </a:ln>
                          <a:solidFill>
                            <a:schemeClr val="tx1"/>
                          </a:solidFill>
                          <a:effectLst/>
                          <a:latin typeface="Arial" charset="0"/>
                          <a:cs typeface="Arial" charset="0"/>
                        </a:rPr>
                        <a:t>How scared were you to try internet banking for the first time?</a:t>
                      </a:r>
                    </a:p>
                    <a:p>
                      <a:pPr marL="92075" marR="0" lvl="0" indent="-92075" algn="l" defTabSz="933450" rtl="0" eaLnBrk="0" fontAlgn="base" latinLnBrk="0" hangingPunct="0">
                        <a:lnSpc>
                          <a:spcPct val="100000"/>
                        </a:lnSpc>
                        <a:spcBef>
                          <a:spcPct val="0"/>
                        </a:spcBef>
                        <a:spcAft>
                          <a:spcPct val="0"/>
                        </a:spcAft>
                        <a:buClrTx/>
                        <a:buSzTx/>
                        <a:buFontTx/>
                        <a:buChar char="•"/>
                        <a:tabLst/>
                      </a:pPr>
                      <a:r>
                        <a:rPr kumimoji="0" lang="en-GB" sz="900" b="0" i="0" u="none" strike="noStrike" cap="none" normalizeH="0" baseline="0" smtClean="0">
                          <a:ln>
                            <a:noFill/>
                          </a:ln>
                          <a:solidFill>
                            <a:schemeClr val="tx1"/>
                          </a:solidFill>
                          <a:effectLst/>
                          <a:latin typeface="Arial" charset="0"/>
                          <a:cs typeface="Arial" charset="0"/>
                        </a:rPr>
                        <a:t>What kind of inconsistencies did you find between phone, branch, and internet?</a:t>
                      </a:r>
                    </a:p>
                  </a:txBody>
                  <a:tcPr marL="117556" marR="117556" marT="63922" marB="6392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92075" marR="0" lvl="0" indent="-92075" algn="l" defTabSz="933450" rtl="0" eaLnBrk="0" fontAlgn="base" latinLnBrk="0" hangingPunct="0">
                        <a:lnSpc>
                          <a:spcPct val="100000"/>
                        </a:lnSpc>
                        <a:spcBef>
                          <a:spcPct val="0"/>
                        </a:spcBef>
                        <a:spcAft>
                          <a:spcPct val="0"/>
                        </a:spcAft>
                        <a:buClrTx/>
                        <a:buSzTx/>
                        <a:buFontTx/>
                        <a:buChar char="•"/>
                        <a:tabLst/>
                      </a:pPr>
                      <a:r>
                        <a:rPr kumimoji="0" lang="en-GB" sz="900" b="0" i="0" u="none" strike="noStrike" cap="none" normalizeH="0" baseline="0" smtClean="0">
                          <a:ln>
                            <a:noFill/>
                          </a:ln>
                          <a:solidFill>
                            <a:schemeClr val="tx1"/>
                          </a:solidFill>
                          <a:effectLst/>
                          <a:latin typeface="Arial" charset="0"/>
                          <a:cs typeface="Arial" charset="0"/>
                        </a:rPr>
                        <a:t>24 hour online banking</a:t>
                      </a:r>
                    </a:p>
                    <a:p>
                      <a:pPr marL="92075" marR="0" lvl="0" indent="-92075" algn="l" defTabSz="933450" rtl="0" eaLnBrk="0" fontAlgn="base" latinLnBrk="0" hangingPunct="0">
                        <a:lnSpc>
                          <a:spcPct val="100000"/>
                        </a:lnSpc>
                        <a:spcBef>
                          <a:spcPct val="0"/>
                        </a:spcBef>
                        <a:spcAft>
                          <a:spcPct val="0"/>
                        </a:spcAft>
                        <a:buClrTx/>
                        <a:buSzTx/>
                        <a:buFontTx/>
                        <a:buChar char="•"/>
                        <a:tabLst/>
                      </a:pPr>
                      <a:r>
                        <a:rPr kumimoji="0" lang="en-GB" sz="900" b="0" i="0" u="none" strike="noStrike" cap="none" normalizeH="0" baseline="0" smtClean="0">
                          <a:ln>
                            <a:noFill/>
                          </a:ln>
                          <a:solidFill>
                            <a:schemeClr val="tx1"/>
                          </a:solidFill>
                          <a:effectLst/>
                          <a:latin typeface="Arial" charset="0"/>
                          <a:cs typeface="Arial" charset="0"/>
                        </a:rPr>
                        <a:t>Expectation of full consistency of treatment</a:t>
                      </a:r>
                    </a:p>
                    <a:p>
                      <a:pPr marL="92075" marR="0" lvl="0" indent="-92075" algn="l" defTabSz="933450" rtl="0" eaLnBrk="0" fontAlgn="base" latinLnBrk="0" hangingPunct="0">
                        <a:lnSpc>
                          <a:spcPct val="100000"/>
                        </a:lnSpc>
                        <a:spcBef>
                          <a:spcPct val="0"/>
                        </a:spcBef>
                        <a:spcAft>
                          <a:spcPct val="0"/>
                        </a:spcAft>
                        <a:buClrTx/>
                        <a:buSzTx/>
                        <a:buFontTx/>
                        <a:buChar char="•"/>
                        <a:tabLst/>
                      </a:pPr>
                      <a:r>
                        <a:rPr kumimoji="0" lang="en-GB" sz="900" b="0" i="0" u="none" strike="noStrike" cap="none" normalizeH="0" baseline="0" smtClean="0">
                          <a:ln>
                            <a:noFill/>
                          </a:ln>
                          <a:solidFill>
                            <a:schemeClr val="tx1"/>
                          </a:solidFill>
                          <a:effectLst/>
                          <a:latin typeface="Arial" charset="0"/>
                          <a:cs typeface="Arial" charset="0"/>
                        </a:rPr>
                        <a:t>More knowledgeable investors, taking more of an interest in the market</a:t>
                      </a:r>
                    </a:p>
                  </a:txBody>
                  <a:tcPr marL="117556" marR="117556" marT="63922" marB="6392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87964">
                <a:tc>
                  <a:txBody>
                    <a:bodyPr/>
                    <a:lstStyle/>
                    <a:p>
                      <a:pPr marL="0" marR="0" lvl="0" indent="0" algn="l" defTabSz="933450" rtl="0" eaLnBrk="1" fontAlgn="base" latinLnBrk="0" hangingPunct="1">
                        <a:lnSpc>
                          <a:spcPct val="100000"/>
                        </a:lnSpc>
                        <a:spcBef>
                          <a:spcPct val="0"/>
                        </a:spcBef>
                        <a:spcAft>
                          <a:spcPct val="0"/>
                        </a:spcAft>
                        <a:buClrTx/>
                        <a:buSzTx/>
                        <a:buFontTx/>
                        <a:buNone/>
                        <a:tabLst/>
                      </a:pPr>
                      <a:r>
                        <a:rPr kumimoji="0" lang="en-GB" sz="900" b="0" i="0" u="none" strike="noStrike" cap="none" normalizeH="0" baseline="0" smtClean="0">
                          <a:ln>
                            <a:noFill/>
                          </a:ln>
                          <a:solidFill>
                            <a:schemeClr val="tx1"/>
                          </a:solidFill>
                          <a:effectLst/>
                          <a:latin typeface="Arial" charset="0"/>
                          <a:cs typeface="Arial" charset="0"/>
                        </a:rPr>
                        <a:t>Video rental</a:t>
                      </a:r>
                    </a:p>
                  </a:txBody>
                  <a:tcPr marL="117556" marR="117556" marT="63922" marB="6392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92075" marR="0" lvl="0" indent="-92075" algn="l" defTabSz="933450" rtl="0" eaLnBrk="0" fontAlgn="base" latinLnBrk="0" hangingPunct="0">
                        <a:lnSpc>
                          <a:spcPct val="100000"/>
                        </a:lnSpc>
                        <a:spcBef>
                          <a:spcPct val="0"/>
                        </a:spcBef>
                        <a:spcAft>
                          <a:spcPct val="0"/>
                        </a:spcAft>
                        <a:buClrTx/>
                        <a:buSzTx/>
                        <a:buFontTx/>
                        <a:buChar char="•"/>
                        <a:tabLst/>
                      </a:pPr>
                      <a:r>
                        <a:rPr kumimoji="0" lang="en-GB" sz="900" b="0" i="0" u="none" strike="noStrike" cap="none" normalizeH="0" baseline="0" smtClean="0">
                          <a:ln>
                            <a:noFill/>
                          </a:ln>
                          <a:solidFill>
                            <a:schemeClr val="tx1"/>
                          </a:solidFill>
                          <a:effectLst/>
                          <a:latin typeface="Arial" charset="0"/>
                          <a:cs typeface="Arial" charset="0"/>
                        </a:rPr>
                        <a:t>How often did you rent?</a:t>
                      </a:r>
                    </a:p>
                    <a:p>
                      <a:pPr marL="92075" marR="0" lvl="0" indent="-92075" algn="l" defTabSz="933450" rtl="0" eaLnBrk="0" fontAlgn="base" latinLnBrk="0" hangingPunct="0">
                        <a:lnSpc>
                          <a:spcPct val="100000"/>
                        </a:lnSpc>
                        <a:spcBef>
                          <a:spcPct val="0"/>
                        </a:spcBef>
                        <a:spcAft>
                          <a:spcPct val="0"/>
                        </a:spcAft>
                        <a:buClrTx/>
                        <a:buSzTx/>
                        <a:buFontTx/>
                        <a:buChar char="•"/>
                        <a:tabLst/>
                      </a:pPr>
                      <a:r>
                        <a:rPr kumimoji="0" lang="en-GB" sz="900" b="0" i="0" u="none" strike="noStrike" cap="none" normalizeH="0" baseline="0" smtClean="0">
                          <a:ln>
                            <a:noFill/>
                          </a:ln>
                          <a:solidFill>
                            <a:schemeClr val="tx1"/>
                          </a:solidFill>
                          <a:effectLst/>
                          <a:latin typeface="Arial" charset="0"/>
                          <a:cs typeface="Arial" charset="0"/>
                        </a:rPr>
                        <a:t>How was the selection?</a:t>
                      </a:r>
                    </a:p>
                    <a:p>
                      <a:pPr marL="92075" marR="0" lvl="0" indent="-92075" algn="l" defTabSz="933450" rtl="0" eaLnBrk="0" fontAlgn="base" latinLnBrk="0" hangingPunct="0">
                        <a:lnSpc>
                          <a:spcPct val="100000"/>
                        </a:lnSpc>
                        <a:spcBef>
                          <a:spcPct val="0"/>
                        </a:spcBef>
                        <a:spcAft>
                          <a:spcPct val="0"/>
                        </a:spcAft>
                        <a:buClrTx/>
                        <a:buSzTx/>
                        <a:buFontTx/>
                        <a:buChar char="•"/>
                        <a:tabLst/>
                      </a:pPr>
                      <a:r>
                        <a:rPr kumimoji="0" lang="en-GB" sz="900" b="0" i="0" u="none" strike="noStrike" cap="none" normalizeH="0" baseline="0" smtClean="0">
                          <a:ln>
                            <a:noFill/>
                          </a:ln>
                          <a:solidFill>
                            <a:schemeClr val="tx1"/>
                          </a:solidFill>
                          <a:effectLst/>
                          <a:latin typeface="Arial" charset="0"/>
                          <a:cs typeface="Arial" charset="0"/>
                        </a:rPr>
                        <a:t>Could you always get what you wanted?</a:t>
                      </a:r>
                    </a:p>
                    <a:p>
                      <a:pPr marL="92075" marR="0" lvl="0" indent="-92075" algn="l" defTabSz="933450" rtl="0" eaLnBrk="0" fontAlgn="base" latinLnBrk="0" hangingPunct="0">
                        <a:lnSpc>
                          <a:spcPct val="100000"/>
                        </a:lnSpc>
                        <a:spcBef>
                          <a:spcPct val="0"/>
                        </a:spcBef>
                        <a:spcAft>
                          <a:spcPct val="0"/>
                        </a:spcAft>
                        <a:buClrTx/>
                        <a:buSzTx/>
                        <a:buFontTx/>
                        <a:buChar char="•"/>
                        <a:tabLst/>
                      </a:pPr>
                      <a:r>
                        <a:rPr kumimoji="0" lang="en-GB" sz="900" b="0" i="0" u="none" strike="noStrike" cap="none" normalizeH="0" baseline="0" smtClean="0">
                          <a:ln>
                            <a:noFill/>
                          </a:ln>
                          <a:solidFill>
                            <a:schemeClr val="tx1"/>
                          </a:solidFill>
                          <a:effectLst/>
                          <a:latin typeface="Arial" charset="0"/>
                          <a:cs typeface="Arial" charset="0"/>
                        </a:rPr>
                        <a:t>[potential anecdote about arguments with spouse in the store about what to take home]</a:t>
                      </a:r>
                    </a:p>
                  </a:txBody>
                  <a:tcPr marL="117556" marR="117556" marT="63922" marB="6392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92075" marR="0" lvl="0" indent="-92075" algn="l" defTabSz="933450" rtl="0" eaLnBrk="0" fontAlgn="base" latinLnBrk="0" hangingPunct="0">
                        <a:lnSpc>
                          <a:spcPct val="100000"/>
                        </a:lnSpc>
                        <a:spcBef>
                          <a:spcPct val="0"/>
                        </a:spcBef>
                        <a:spcAft>
                          <a:spcPct val="0"/>
                        </a:spcAft>
                        <a:buClrTx/>
                        <a:buSzTx/>
                        <a:buFontTx/>
                        <a:buChar char="•"/>
                        <a:tabLst/>
                      </a:pPr>
                      <a:r>
                        <a:rPr kumimoji="0" lang="en-GB" sz="900" b="0" i="0" u="none" strike="noStrike" cap="none" normalizeH="0" baseline="0" smtClean="0">
                          <a:ln>
                            <a:noFill/>
                          </a:ln>
                          <a:solidFill>
                            <a:schemeClr val="tx1"/>
                          </a:solidFill>
                          <a:effectLst/>
                          <a:latin typeface="Arial" charset="0"/>
                          <a:cs typeface="Arial" charset="0"/>
                        </a:rPr>
                        <a:t>DVDs, not videos</a:t>
                      </a:r>
                    </a:p>
                    <a:p>
                      <a:pPr marL="92075" marR="0" lvl="0" indent="-92075" algn="l" defTabSz="933450" rtl="0" eaLnBrk="0" fontAlgn="base" latinLnBrk="0" hangingPunct="0">
                        <a:lnSpc>
                          <a:spcPct val="100000"/>
                        </a:lnSpc>
                        <a:spcBef>
                          <a:spcPct val="0"/>
                        </a:spcBef>
                        <a:spcAft>
                          <a:spcPct val="0"/>
                        </a:spcAft>
                        <a:buClrTx/>
                        <a:buSzTx/>
                        <a:buFontTx/>
                        <a:buChar char="•"/>
                        <a:tabLst/>
                      </a:pPr>
                      <a:r>
                        <a:rPr kumimoji="0" lang="en-GB" sz="900" b="0" i="0" u="none" strike="noStrike" cap="none" normalizeH="0" baseline="0" smtClean="0">
                          <a:ln>
                            <a:noFill/>
                          </a:ln>
                          <a:solidFill>
                            <a:schemeClr val="tx1"/>
                          </a:solidFill>
                          <a:effectLst/>
                          <a:latin typeface="Arial" charset="0"/>
                          <a:cs typeface="Arial" charset="0"/>
                        </a:rPr>
                        <a:t>Online selection</a:t>
                      </a:r>
                    </a:p>
                    <a:p>
                      <a:pPr marL="92075" marR="0" lvl="0" indent="-92075" algn="l" defTabSz="933450" rtl="0" eaLnBrk="0" fontAlgn="base" latinLnBrk="0" hangingPunct="0">
                        <a:lnSpc>
                          <a:spcPct val="100000"/>
                        </a:lnSpc>
                        <a:spcBef>
                          <a:spcPct val="0"/>
                        </a:spcBef>
                        <a:spcAft>
                          <a:spcPct val="0"/>
                        </a:spcAft>
                        <a:buClrTx/>
                        <a:buSzTx/>
                        <a:buFontTx/>
                        <a:buChar char="•"/>
                        <a:tabLst/>
                      </a:pPr>
                      <a:r>
                        <a:rPr kumimoji="0" lang="en-GB" sz="900" b="0" i="0" u="none" strike="noStrike" cap="none" normalizeH="0" baseline="0" smtClean="0">
                          <a:ln>
                            <a:noFill/>
                          </a:ln>
                          <a:solidFill>
                            <a:schemeClr val="tx1"/>
                          </a:solidFill>
                          <a:effectLst/>
                          <a:latin typeface="Arial" charset="0"/>
                          <a:cs typeface="Arial" charset="0"/>
                        </a:rPr>
                        <a:t>Deliver to the door</a:t>
                      </a:r>
                    </a:p>
                    <a:p>
                      <a:pPr marL="92075" marR="0" lvl="0" indent="-92075" algn="l" defTabSz="933450" rtl="0" eaLnBrk="0" fontAlgn="base" latinLnBrk="0" hangingPunct="0">
                        <a:lnSpc>
                          <a:spcPct val="100000"/>
                        </a:lnSpc>
                        <a:spcBef>
                          <a:spcPct val="0"/>
                        </a:spcBef>
                        <a:spcAft>
                          <a:spcPct val="0"/>
                        </a:spcAft>
                        <a:buClrTx/>
                        <a:buSzTx/>
                        <a:buFontTx/>
                        <a:buChar char="•"/>
                        <a:tabLst/>
                      </a:pPr>
                      <a:r>
                        <a:rPr kumimoji="0" lang="en-GB" sz="900" b="0" i="0" u="none" strike="noStrike" cap="none" normalizeH="0" baseline="0" smtClean="0">
                          <a:ln>
                            <a:noFill/>
                          </a:ln>
                          <a:solidFill>
                            <a:schemeClr val="tx1"/>
                          </a:solidFill>
                          <a:effectLst/>
                          <a:latin typeface="Arial" charset="0"/>
                          <a:cs typeface="Arial" charset="0"/>
                        </a:rPr>
                        <a:t>Choice of thousands of films</a:t>
                      </a:r>
                    </a:p>
                  </a:txBody>
                  <a:tcPr marL="117556" marR="117556" marT="63922" marB="6392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7170" name="Rectangle 2"/>
          <p:cNvSpPr>
            <a:spLocks noGrp="1" noRot="1" noChangeAspect="1" noChangeArrowheads="1" noTextEdit="1"/>
          </p:cNvSpPr>
          <p:nvPr>
            <p:ph type="sldImg"/>
          </p:nvPr>
        </p:nvSpPr>
        <p:spPr>
          <a:xfrm>
            <a:off x="992188" y="768350"/>
            <a:ext cx="5114925" cy="3836988"/>
          </a:xfrm>
          <a:ln/>
        </p:spPr>
      </p:sp>
      <p:sp>
        <p:nvSpPr>
          <p:cNvPr id="2567171" name="Rectangle 3"/>
          <p:cNvSpPr>
            <a:spLocks noGrp="1" noChangeArrowheads="1"/>
          </p:cNvSpPr>
          <p:nvPr>
            <p:ph type="body" idx="1"/>
          </p:nvPr>
        </p:nvSpPr>
        <p:spPr>
          <a:xfrm>
            <a:off x="394942" y="4860656"/>
            <a:ext cx="6325473" cy="4605750"/>
          </a:xfrm>
        </p:spPr>
        <p:txBody>
          <a:bodyPr/>
          <a:lstStyle/>
          <a:p>
            <a:endParaRPr lang="en-GB"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92188" y="768350"/>
            <a:ext cx="5114925" cy="3836988"/>
          </a:xfrm>
        </p:spPr>
      </p:sp>
      <p:sp>
        <p:nvSpPr>
          <p:cNvPr id="3" name="Notes Placeholder 2"/>
          <p:cNvSpPr>
            <a:spLocks noGrp="1"/>
          </p:cNvSpPr>
          <p:nvPr>
            <p:ph type="body" idx="1"/>
          </p:nvPr>
        </p:nvSpPr>
        <p:spPr/>
        <p:txBody>
          <a:bodyPr>
            <a:normAutofit fontScale="55000" lnSpcReduction="20000"/>
          </a:bodyPr>
          <a:lstStyle/>
          <a:p>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92188" y="768350"/>
            <a:ext cx="5114925" cy="3836988"/>
          </a:xfrm>
        </p:spPr>
      </p:sp>
      <p:sp>
        <p:nvSpPr>
          <p:cNvPr id="3" name="Notes Placeholder 2"/>
          <p:cNvSpPr>
            <a:spLocks noGrp="1"/>
          </p:cNvSpPr>
          <p:nvPr>
            <p:ph type="body" idx="1"/>
          </p:nvPr>
        </p:nvSpPr>
        <p:spPr/>
        <p:txBody>
          <a:bodyPr>
            <a:normAutofit fontScale="92500" lnSpcReduction="20000"/>
          </a:bodyPr>
          <a:lstStyle/>
          <a:p>
            <a:endParaRPr lang="en-US" dirty="0"/>
          </a:p>
        </p:txBody>
      </p:sp>
      <p:sp>
        <p:nvSpPr>
          <p:cNvPr id="4" name="Date Placeholder 3"/>
          <p:cNvSpPr>
            <a:spLocks noGrp="1"/>
          </p:cNvSpPr>
          <p:nvPr>
            <p:ph type="dt" idx="10"/>
          </p:nvPr>
        </p:nvSpPr>
        <p:spPr/>
        <p:txBody>
          <a:bodyPr/>
          <a:lstStyle/>
          <a:p>
            <a:fld id="{40977E50-3435-452A-906A-93593227C89E}" type="datetime8">
              <a:rPr lang="en-US" smtClean="0"/>
              <a:pPr/>
              <a:t>11/17/2009 3:11 PM</a:t>
            </a:fld>
            <a:endParaRPr lang="en-US"/>
          </a:p>
        </p:txBody>
      </p:sp>
      <p:sp>
        <p:nvSpPr>
          <p:cNvPr id="5" name="Footer Placeholder 4"/>
          <p:cNvSpPr>
            <a:spLocks noGrp="1"/>
          </p:cNvSpPr>
          <p:nvPr>
            <p:ph type="ftr" sz="quarter" idx="11"/>
          </p:nvPr>
        </p:nvSpPr>
        <p:spPr/>
        <p:txBody>
          <a:bodyPr/>
          <a:lstStyle/>
          <a:p>
            <a:r>
              <a:rPr lang="en-US" smtClean="0"/>
              <a:t>©2005 Microsoft Corporation. All rights reserved.</a:t>
            </a:r>
          </a:p>
          <a:p>
            <a:r>
              <a:rPr lang="en-US" smtClean="0"/>
              <a:t>This presentation is for informational purposes only. Microsoft makes no warranties, express or implied, in this summary.</a:t>
            </a:r>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92188" y="768350"/>
            <a:ext cx="5114925" cy="3836988"/>
          </a:xfrm>
        </p:spPr>
      </p:sp>
      <p:sp>
        <p:nvSpPr>
          <p:cNvPr id="3" name="Notes Placeholder 2"/>
          <p:cNvSpPr>
            <a:spLocks noGrp="1"/>
          </p:cNvSpPr>
          <p:nvPr>
            <p:ph type="body" idx="1"/>
          </p:nvPr>
        </p:nvSpPr>
        <p:spPr/>
        <p:txBody>
          <a:bodyPr>
            <a:normAutofit/>
          </a:bodyPr>
          <a:lstStyle/>
          <a:p>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42" name="Rectangle 7"/>
          <p:cNvSpPr txBox="1">
            <a:spLocks noGrp="1" noChangeArrowheads="1"/>
          </p:cNvSpPr>
          <p:nvPr/>
        </p:nvSpPr>
        <p:spPr bwMode="auto">
          <a:xfrm>
            <a:off x="4022297" y="9722535"/>
            <a:ext cx="3077006" cy="512080"/>
          </a:xfrm>
          <a:prstGeom prst="rect">
            <a:avLst/>
          </a:prstGeom>
          <a:noFill/>
          <a:ln w="9525">
            <a:noFill/>
            <a:miter lim="800000"/>
            <a:headEnd/>
            <a:tailEnd/>
          </a:ln>
        </p:spPr>
        <p:txBody>
          <a:bodyPr lIns="99037" tIns="49520" rIns="99037" bIns="49520" anchor="b"/>
          <a:lstStyle/>
          <a:p>
            <a:pPr algn="r" defTabSz="990463" eaLnBrk="0" hangingPunct="0"/>
            <a:fld id="{310106D8-B3D8-4489-829E-3154DB37537D}" type="slidenum">
              <a:rPr lang="en-US" sz="1300">
                <a:latin typeface="Verdana" pitchFamily="34" charset="0"/>
              </a:rPr>
              <a:pPr algn="r" defTabSz="990463" eaLnBrk="0" hangingPunct="0"/>
              <a:t>8</a:t>
            </a:fld>
            <a:endParaRPr lang="en-US" sz="1300" dirty="0">
              <a:latin typeface="Verdana" pitchFamily="34" charset="0"/>
            </a:endParaRPr>
          </a:p>
        </p:txBody>
      </p:sp>
      <p:sp>
        <p:nvSpPr>
          <p:cNvPr id="215043" name="Rectangle 2"/>
          <p:cNvSpPr>
            <a:spLocks noGrp="1" noRot="1" noChangeAspect="1" noChangeArrowheads="1" noTextEdit="1"/>
          </p:cNvSpPr>
          <p:nvPr>
            <p:ph type="sldImg"/>
          </p:nvPr>
        </p:nvSpPr>
        <p:spPr>
          <a:xfrm>
            <a:off x="990600" y="765175"/>
            <a:ext cx="5119688" cy="3840163"/>
          </a:xfrm>
          <a:ln/>
        </p:spPr>
      </p:sp>
      <p:sp>
        <p:nvSpPr>
          <p:cNvPr id="5" name="Notes Placeholder 4"/>
          <p:cNvSpPr>
            <a:spLocks noGrp="1"/>
          </p:cNvSpPr>
          <p:nvPr>
            <p:ph type="body" sz="quarter" idx="10"/>
          </p:nvPr>
        </p:nvSpPr>
        <p:spPr/>
        <p:txBody>
          <a:bodyPr>
            <a:normAutofit/>
          </a:bodyPr>
          <a:lstStyle/>
          <a:p>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1" name="Rectangle 3"/>
          <p:cNvSpPr>
            <a:spLocks noGrp="1" noChangeArrowheads="1"/>
          </p:cNvSpPr>
          <p:nvPr>
            <p:ph type="dt" sz="quarter" idx="1"/>
          </p:nvPr>
        </p:nvSpPr>
        <p:spPr>
          <a:noFill/>
        </p:spPr>
        <p:txBody>
          <a:bodyPr/>
          <a:lstStyle/>
          <a:p>
            <a:pPr algn="r" rtl="0" fontAlgn="base">
              <a:lnSpc>
                <a:spcPct val="85000"/>
              </a:lnSpc>
              <a:spcBef>
                <a:spcPct val="0"/>
              </a:spcBef>
              <a:spcAft>
                <a:spcPct val="0"/>
              </a:spcAft>
            </a:pPr>
            <a:fld id="{0B04D250-C671-4FC6-8690-923DC731E203}" type="datetime8">
              <a:rPr lang="en-US" b="1">
                <a:solidFill>
                  <a:srgbClr val="EEECE1"/>
                </a:solidFill>
                <a:latin typeface="Segoe Semibold"/>
              </a:rPr>
              <a:pPr algn="r" rtl="0" fontAlgn="base">
                <a:lnSpc>
                  <a:spcPct val="85000"/>
                </a:lnSpc>
                <a:spcBef>
                  <a:spcPct val="0"/>
                </a:spcBef>
                <a:spcAft>
                  <a:spcPct val="0"/>
                </a:spcAft>
              </a:pPr>
              <a:t>11/17/2009 3:11 PM</a:t>
            </a:fld>
            <a:endParaRPr lang="en-US" b="1" dirty="0">
              <a:solidFill>
                <a:srgbClr val="EEECE1"/>
              </a:solidFill>
              <a:latin typeface="Segoe Semibold"/>
            </a:endParaRPr>
          </a:p>
        </p:txBody>
      </p:sp>
      <p:sp>
        <p:nvSpPr>
          <p:cNvPr id="81922" name="Rectangle 6"/>
          <p:cNvSpPr>
            <a:spLocks noGrp="1" noChangeArrowheads="1"/>
          </p:cNvSpPr>
          <p:nvPr>
            <p:ph type="ftr" sz="quarter" idx="4"/>
          </p:nvPr>
        </p:nvSpPr>
        <p:spPr>
          <a:noFill/>
        </p:spPr>
        <p:txBody>
          <a:bodyPr/>
          <a:lstStyle/>
          <a:p>
            <a:pPr algn="l" rtl="0" fontAlgn="base">
              <a:lnSpc>
                <a:spcPct val="85000"/>
              </a:lnSpc>
              <a:spcBef>
                <a:spcPct val="0"/>
              </a:spcBef>
              <a:spcAft>
                <a:spcPct val="0"/>
              </a:spcAft>
            </a:pPr>
            <a:r>
              <a:rPr lang="en-US" b="1" dirty="0">
                <a:solidFill>
                  <a:srgbClr val="EEECE1"/>
                </a:solidFill>
                <a:latin typeface="Segoe Semibold"/>
              </a:rPr>
              <a:t>© 2004 Microsoft Corporation. All rights reserved.</a:t>
            </a:r>
          </a:p>
          <a:p>
            <a:pPr algn="l" rtl="0" fontAlgn="base">
              <a:lnSpc>
                <a:spcPct val="85000"/>
              </a:lnSpc>
              <a:spcBef>
                <a:spcPct val="0"/>
              </a:spcBef>
              <a:spcAft>
                <a:spcPct val="0"/>
              </a:spcAft>
            </a:pPr>
            <a:r>
              <a:rPr lang="en-US" b="1" dirty="0">
                <a:solidFill>
                  <a:srgbClr val="EEECE1"/>
                </a:solidFill>
                <a:latin typeface="Segoe Semibold"/>
              </a:rPr>
              <a:t>This presentation is for informational purposes only. Microsoft makes no warranties, express or implied, in this summary.</a:t>
            </a:r>
          </a:p>
        </p:txBody>
      </p:sp>
      <p:sp>
        <p:nvSpPr>
          <p:cNvPr id="81924" name="Rectangle 2"/>
          <p:cNvSpPr>
            <a:spLocks noGrp="1" noRot="1" noChangeAspect="1" noChangeArrowheads="1" noTextEdit="1"/>
          </p:cNvSpPr>
          <p:nvPr>
            <p:ph type="sldImg"/>
          </p:nvPr>
        </p:nvSpPr>
        <p:spPr>
          <a:xfrm>
            <a:off x="992188" y="768350"/>
            <a:ext cx="5114925" cy="3836988"/>
          </a:xfrm>
          <a:ln/>
        </p:spPr>
      </p:sp>
      <p:sp>
        <p:nvSpPr>
          <p:cNvPr id="81925" name="Rectangle 3"/>
          <p:cNvSpPr>
            <a:spLocks noGrp="1" noChangeArrowheads="1"/>
          </p:cNvSpPr>
          <p:nvPr>
            <p:ph type="body" idx="1"/>
          </p:nvPr>
        </p:nvSpPr>
        <p:spPr>
          <a:xfrm>
            <a:off x="427880" y="4252578"/>
            <a:ext cx="6234810" cy="302197"/>
          </a:xfrm>
          <a:noFill/>
          <a:ln/>
        </p:spPr>
        <p:txBody>
          <a:bodyPr/>
          <a:lstStyle/>
          <a:p>
            <a:pPr defTabSz="990478">
              <a:defRPr/>
            </a:pPr>
            <a:endParaRPr lang="en-US" sz="1000" dirty="0" smtClean="0">
              <a:effectLst>
                <a:outerShdw blurRad="38100" dist="38100" dir="2700000" algn="tl">
                  <a:srgbClr val="C0C0C0"/>
                </a:outerShdw>
              </a:effectLst>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92188" y="768350"/>
            <a:ext cx="5114925" cy="3836988"/>
          </a:xfrm>
        </p:spPr>
      </p:sp>
      <p:sp>
        <p:nvSpPr>
          <p:cNvPr id="3" name="Notes Placeholder 2"/>
          <p:cNvSpPr>
            <a:spLocks noGrp="1"/>
          </p:cNvSpPr>
          <p:nvPr>
            <p:ph type="body" idx="1"/>
          </p:nvPr>
        </p:nvSpPr>
        <p:spPr/>
        <p:txBody>
          <a:bodyPr>
            <a:normAutofit/>
          </a:bodyPr>
          <a:lstStyle/>
          <a:p>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92188" y="768350"/>
            <a:ext cx="5114925" cy="3836988"/>
          </a:xfrm>
        </p:spPr>
      </p:sp>
      <p:sp>
        <p:nvSpPr>
          <p:cNvPr id="3" name="Notes Placeholder 2"/>
          <p:cNvSpPr>
            <a:spLocks noGrp="1"/>
          </p:cNvSpPr>
          <p:nvPr>
            <p:ph type="body" idx="1"/>
          </p:nvPr>
        </p:nvSpPr>
        <p:spPr/>
        <p:txBody>
          <a:bodyPr>
            <a:normAutofit/>
          </a:bodyPr>
          <a:lstStyle/>
          <a:p>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slideMaster" Target="../slideMasters/slideMaster3.xml"/><Relationship Id="rId1" Type="http://schemas.openxmlformats.org/officeDocument/2006/relationships/themeOverride" Target="../theme/themeOverride1.xml"/><Relationship Id="rId4" Type="http://schemas.openxmlformats.org/officeDocument/2006/relationships/image" Target="../media/image19.pn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1_Title Slide">
    <p:bg bwMode="gray">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636930" name="Rectangle 2"/>
          <p:cNvSpPr>
            <a:spLocks noGrp="1" noChangeArrowheads="1"/>
          </p:cNvSpPr>
          <p:nvPr>
            <p:ph type="ctrTitle"/>
          </p:nvPr>
        </p:nvSpPr>
        <p:spPr bwMode="white">
          <a:xfrm>
            <a:off x="682627" y="4843464"/>
            <a:ext cx="8202612" cy="476250"/>
          </a:xfrm>
          <a:ln algn="ctr"/>
        </p:spPr>
        <p:txBody>
          <a:bodyPr/>
          <a:lstStyle>
            <a:lvl1pPr>
              <a:defRPr sz="2800"/>
            </a:lvl1pPr>
          </a:lstStyle>
          <a:p>
            <a:r>
              <a:rPr lang="en-US" dirty="0"/>
              <a:t>Title of Presentation</a:t>
            </a:r>
          </a:p>
        </p:txBody>
      </p:sp>
      <p:sp>
        <p:nvSpPr>
          <p:cNvPr id="636931" name="Rectangle 3"/>
          <p:cNvSpPr>
            <a:spLocks noGrp="1" noChangeArrowheads="1"/>
          </p:cNvSpPr>
          <p:nvPr>
            <p:ph type="subTitle" idx="1"/>
          </p:nvPr>
        </p:nvSpPr>
        <p:spPr bwMode="white">
          <a:xfrm>
            <a:off x="682627" y="5383215"/>
            <a:ext cx="8202612" cy="969476"/>
          </a:xfrm>
          <a:ln/>
        </p:spPr>
        <p:txBody>
          <a:bodyPr>
            <a:spAutoFit/>
          </a:bodyPr>
          <a:lstStyle>
            <a:lvl1pPr marL="0" indent="0">
              <a:buFontTx/>
              <a:buNone/>
              <a:defRPr sz="1900"/>
            </a:lvl1pPr>
          </a:lstStyle>
          <a:p>
            <a:r>
              <a:rPr lang="en-US" dirty="0"/>
              <a:t>Presenters Name</a:t>
            </a:r>
            <a:br>
              <a:rPr lang="en-US" dirty="0"/>
            </a:br>
            <a:r>
              <a:rPr lang="en-US" dirty="0"/>
              <a:t>Title</a:t>
            </a:r>
            <a:br>
              <a:rPr lang="en-US" dirty="0"/>
            </a:br>
            <a:r>
              <a:rPr lang="en-US" dirty="0"/>
              <a:t>Microsoft Corporation</a:t>
            </a:r>
          </a:p>
        </p:txBody>
      </p:sp>
      <p:pic>
        <p:nvPicPr>
          <p:cNvPr id="5" name="Picture 4" descr="2man&amp;1woman.JPG"/>
          <p:cNvPicPr>
            <a:picLocks noChangeAspect="1"/>
          </p:cNvPicPr>
          <p:nvPr userDrawn="1"/>
        </p:nvPicPr>
        <p:blipFill>
          <a:blip r:embed="rId3" cstate="print"/>
          <a:stretch>
            <a:fillRect/>
          </a:stretch>
        </p:blipFill>
        <p:spPr>
          <a:xfrm>
            <a:off x="357159" y="285729"/>
            <a:ext cx="4071935" cy="3053952"/>
          </a:xfrm>
          <a:prstGeom prst="rect">
            <a:avLst/>
          </a:prstGeom>
        </p:spPr>
      </p:pic>
    </p:spTree>
  </p:cSld>
  <p:clrMapOvr>
    <a:masterClrMapping/>
  </p:clrMapOvr>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gradFill>
          <a:gsLst>
            <a:gs pos="0">
              <a:schemeClr val="bg1"/>
            </a:gs>
            <a:gs pos="100000">
              <a:srgbClr val="D1E2FB"/>
            </a:gs>
          </a:gsLst>
          <a:lin ang="5400000" scaled="0"/>
        </a:gradFill>
        <a:effectLst/>
      </p:bgPr>
    </p:bg>
    <p:spTree>
      <p:nvGrpSpPr>
        <p:cNvPr id="1" name=""/>
        <p:cNvGrpSpPr/>
        <p:nvPr/>
      </p:nvGrpSpPr>
      <p:grpSpPr>
        <a:xfrm>
          <a:off x="0" y="0"/>
          <a:ext cx="0" cy="0"/>
          <a:chOff x="0" y="0"/>
          <a:chExt cx="0" cy="0"/>
        </a:xfrm>
      </p:grpSpPr>
      <p:pic>
        <p:nvPicPr>
          <p:cNvPr id="7" name="Picture 2" descr="C:\Users\afuchs\Documents\Expression\Expression Design\DYN BAND.png"/>
          <p:cNvPicPr>
            <a:picLocks noChangeAspect="1" noChangeArrowheads="1"/>
          </p:cNvPicPr>
          <p:nvPr userDrawn="1"/>
        </p:nvPicPr>
        <p:blipFill>
          <a:blip r:embed="rId2" cstate="print"/>
          <a:srcRect l="769" t="22806" r="789" b="24680"/>
          <a:stretch>
            <a:fillRect/>
          </a:stretch>
        </p:blipFill>
        <p:spPr bwMode="auto">
          <a:xfrm>
            <a:off x="1" y="1"/>
            <a:ext cx="9144000" cy="1142985"/>
          </a:xfrm>
          <a:prstGeom prst="rect">
            <a:avLst/>
          </a:prstGeom>
          <a:noFill/>
          <a:ln>
            <a:noFill/>
          </a:ln>
        </p:spPr>
      </p:pic>
      <p:sp>
        <p:nvSpPr>
          <p:cNvPr id="2" name="Title 1"/>
          <p:cNvSpPr>
            <a:spLocks noGrp="1"/>
          </p:cNvSpPr>
          <p:nvPr>
            <p:ph type="title"/>
          </p:nvPr>
        </p:nvSpPr>
        <p:spPr>
          <a:xfrm>
            <a:off x="457201" y="-23"/>
            <a:ext cx="8229601" cy="1143008"/>
          </a:xfrm>
        </p:spPr>
        <p:txBody>
          <a:bodyPr/>
          <a:lstStyle>
            <a:lvl1pPr>
              <a:defRPr>
                <a:solidFill>
                  <a:schemeClr val="bg1"/>
                </a:solidFill>
              </a:defRPr>
            </a:lvl1pPr>
          </a:lstStyle>
          <a:p>
            <a:r>
              <a:rPr lang="en-US" dirty="0" smtClean="0"/>
              <a:t>Click to edit Master title style</a:t>
            </a:r>
            <a:endParaRPr lang="en-US" dirty="0"/>
          </a:p>
        </p:txBody>
      </p:sp>
      <p:sp>
        <p:nvSpPr>
          <p:cNvPr id="3" name="Content Placeholder 2"/>
          <p:cNvSpPr>
            <a:spLocks noGrp="1"/>
          </p:cNvSpPr>
          <p:nvPr>
            <p:ph idx="1"/>
          </p:nvPr>
        </p:nvSpPr>
        <p:spPr>
          <a:xfrm>
            <a:off x="457201" y="1285863"/>
            <a:ext cx="8229601" cy="4840302"/>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pic>
        <p:nvPicPr>
          <p:cNvPr id="8" name="Picture 2" descr="C:\Users\afuchs\Downloads\dyn-brand_rgb.png"/>
          <p:cNvPicPr>
            <a:picLocks noChangeAspect="1" noChangeArrowheads="1"/>
          </p:cNvPicPr>
          <p:nvPr userDrawn="1"/>
        </p:nvPicPr>
        <p:blipFill>
          <a:blip r:embed="rId3" cstate="print"/>
          <a:srcRect/>
          <a:stretch>
            <a:fillRect/>
          </a:stretch>
        </p:blipFill>
        <p:spPr bwMode="auto">
          <a:xfrm>
            <a:off x="177150" y="6215082"/>
            <a:ext cx="2180273" cy="471488"/>
          </a:xfrm>
          <a:prstGeom prst="rect">
            <a:avLst/>
          </a:prstGeom>
          <a:noFill/>
        </p:spPr>
      </p:pic>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2_Title and Content">
    <p:bg>
      <p:bgPr>
        <a:gradFill>
          <a:gsLst>
            <a:gs pos="0">
              <a:srgbClr val="D1E2FB"/>
            </a:gs>
            <a:gs pos="100000">
              <a:schemeClr val="bg1"/>
            </a:gs>
          </a:gsLst>
          <a:lin ang="5400000" scaled="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1" y="-23"/>
            <a:ext cx="8229601" cy="1143000"/>
          </a:xfrm>
        </p:spPr>
        <p:txBody>
          <a:bodyPr/>
          <a:lstStyle>
            <a:lvl1pPr>
              <a:defRPr>
                <a:solidFill>
                  <a:schemeClr val="tx1"/>
                </a:solidFill>
              </a:defRPr>
            </a:lvl1pPr>
          </a:lstStyle>
          <a:p>
            <a:r>
              <a:rPr lang="en-US" dirty="0" smtClean="0"/>
              <a:t>Click to edit Master title style</a:t>
            </a:r>
            <a:endParaRPr lang="en-US" dirty="0"/>
          </a:p>
        </p:txBody>
      </p:sp>
      <p:sp>
        <p:nvSpPr>
          <p:cNvPr id="3" name="Content Placeholder 2"/>
          <p:cNvSpPr>
            <a:spLocks noGrp="1"/>
          </p:cNvSpPr>
          <p:nvPr>
            <p:ph idx="1"/>
          </p:nvPr>
        </p:nvSpPr>
        <p:spPr>
          <a:xfrm>
            <a:off x="457201" y="1285863"/>
            <a:ext cx="8229601" cy="4840302"/>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pic>
        <p:nvPicPr>
          <p:cNvPr id="8" name="Picture 2" descr="C:\Users\afuchs\Downloads\dyn-brand_rgb.png"/>
          <p:cNvPicPr>
            <a:picLocks noChangeAspect="1" noChangeArrowheads="1"/>
          </p:cNvPicPr>
          <p:nvPr userDrawn="1"/>
        </p:nvPicPr>
        <p:blipFill>
          <a:blip r:embed="rId2" cstate="print"/>
          <a:srcRect/>
          <a:stretch>
            <a:fillRect/>
          </a:stretch>
        </p:blipFill>
        <p:spPr bwMode="auto">
          <a:xfrm>
            <a:off x="177150" y="6215082"/>
            <a:ext cx="2180273" cy="471488"/>
          </a:xfrm>
          <a:prstGeom prst="rect">
            <a:avLst/>
          </a:prstGeom>
          <a:noFill/>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1_Title and Content">
    <p:bg>
      <p:bgPr>
        <a:gradFill>
          <a:gsLst>
            <a:gs pos="0">
              <a:srgbClr val="D1E2FB"/>
            </a:gs>
            <a:gs pos="100000">
              <a:schemeClr val="bg1"/>
            </a:gs>
          </a:gsLst>
          <a:lin ang="5400000" scaled="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1" y="-23"/>
            <a:ext cx="8229601" cy="1143000"/>
          </a:xfrm>
        </p:spPr>
        <p:txBody>
          <a:bodyPr/>
          <a:lstStyle/>
          <a:p>
            <a:r>
              <a:rPr lang="en-US" smtClean="0"/>
              <a:t>Click to edit Master title style</a:t>
            </a:r>
            <a:endParaRPr lang="en-US"/>
          </a:p>
        </p:txBody>
      </p:sp>
      <p:sp>
        <p:nvSpPr>
          <p:cNvPr id="3" name="Content Placeholder 2"/>
          <p:cNvSpPr>
            <a:spLocks noGrp="1"/>
          </p:cNvSpPr>
          <p:nvPr>
            <p:ph idx="1"/>
          </p:nvPr>
        </p:nvSpPr>
        <p:spPr>
          <a:xfrm>
            <a:off x="457201" y="1285863"/>
            <a:ext cx="8229601" cy="4840302"/>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pic>
        <p:nvPicPr>
          <p:cNvPr id="6" name="Picture 2" descr="C:\Users\afuchs\Documents\Expression\Expression Design\DYN BAND.png"/>
          <p:cNvPicPr>
            <a:picLocks noChangeAspect="1" noChangeArrowheads="1"/>
          </p:cNvPicPr>
          <p:nvPr userDrawn="1"/>
        </p:nvPicPr>
        <p:blipFill>
          <a:blip r:embed="rId2" cstate="print"/>
          <a:srcRect t="22806" b="22054"/>
          <a:stretch>
            <a:fillRect/>
          </a:stretch>
        </p:blipFill>
        <p:spPr bwMode="auto">
          <a:xfrm>
            <a:off x="1" y="6143645"/>
            <a:ext cx="9144000" cy="714380"/>
          </a:xfrm>
          <a:prstGeom prst="rect">
            <a:avLst/>
          </a:prstGeom>
          <a:noFill/>
          <a:ln>
            <a:noFill/>
          </a:ln>
        </p:spPr>
      </p:pic>
      <p:pic>
        <p:nvPicPr>
          <p:cNvPr id="7" name="Picture 3" descr="C:\Users\afuchs\Downloads\dyn-brand_rgb_r.png"/>
          <p:cNvPicPr>
            <a:picLocks noChangeAspect="1" noChangeArrowheads="1"/>
          </p:cNvPicPr>
          <p:nvPr userDrawn="1"/>
        </p:nvPicPr>
        <p:blipFill>
          <a:blip r:embed="rId3" cstate="print"/>
          <a:srcRect/>
          <a:stretch>
            <a:fillRect/>
          </a:stretch>
        </p:blipFill>
        <p:spPr bwMode="auto">
          <a:xfrm>
            <a:off x="175824" y="6215083"/>
            <a:ext cx="2181601" cy="471774"/>
          </a:xfrm>
          <a:prstGeom prst="rect">
            <a:avLst/>
          </a:prstGeom>
          <a:noFill/>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gradFill>
          <a:gsLst>
            <a:gs pos="0">
              <a:schemeClr val="bg1"/>
            </a:gs>
            <a:gs pos="100000">
              <a:srgbClr val="D1E2FB"/>
            </a:gs>
          </a:gsLst>
          <a:lin ang="5400000" scaled="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22312" y="4406903"/>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2" y="2906714"/>
            <a:ext cx="7772400" cy="1500186"/>
          </a:xfrm>
        </p:spPr>
        <p:txBody>
          <a:bodyPr anchor="b"/>
          <a:lstStyle>
            <a:lvl1pPr marL="0" indent="0">
              <a:buNone/>
              <a:defRPr sz="2100">
                <a:solidFill>
                  <a:schemeClr val="bg1">
                    <a:lumMod val="50000"/>
                  </a:schemeClr>
                </a:solidFill>
              </a:defRPr>
            </a:lvl1pPr>
            <a:lvl2pPr marL="457104" indent="0">
              <a:buNone/>
              <a:defRPr sz="1900">
                <a:solidFill>
                  <a:schemeClr val="tx1">
                    <a:tint val="75000"/>
                  </a:schemeClr>
                </a:solidFill>
              </a:defRPr>
            </a:lvl2pPr>
            <a:lvl3pPr marL="914208" indent="0">
              <a:buNone/>
              <a:defRPr sz="1600">
                <a:solidFill>
                  <a:schemeClr val="tx1">
                    <a:tint val="75000"/>
                  </a:schemeClr>
                </a:solidFill>
              </a:defRPr>
            </a:lvl3pPr>
            <a:lvl4pPr marL="1371311" indent="0">
              <a:buNone/>
              <a:defRPr sz="1400">
                <a:solidFill>
                  <a:schemeClr val="tx1">
                    <a:tint val="75000"/>
                  </a:schemeClr>
                </a:solidFill>
              </a:defRPr>
            </a:lvl4pPr>
            <a:lvl5pPr marL="1828416" indent="0">
              <a:buNone/>
              <a:defRPr sz="1400">
                <a:solidFill>
                  <a:schemeClr val="tx1">
                    <a:tint val="75000"/>
                  </a:schemeClr>
                </a:solidFill>
              </a:defRPr>
            </a:lvl5pPr>
            <a:lvl6pPr marL="2285519" indent="0">
              <a:buNone/>
              <a:defRPr sz="1400">
                <a:solidFill>
                  <a:schemeClr val="tx1">
                    <a:tint val="75000"/>
                  </a:schemeClr>
                </a:solidFill>
              </a:defRPr>
            </a:lvl6pPr>
            <a:lvl7pPr marL="2742624" indent="0">
              <a:buNone/>
              <a:defRPr sz="1400">
                <a:solidFill>
                  <a:schemeClr val="tx1">
                    <a:tint val="75000"/>
                  </a:schemeClr>
                </a:solidFill>
              </a:defRPr>
            </a:lvl7pPr>
            <a:lvl8pPr marL="3199726" indent="0">
              <a:buNone/>
              <a:defRPr sz="1400">
                <a:solidFill>
                  <a:schemeClr val="tx1">
                    <a:tint val="75000"/>
                  </a:schemeClr>
                </a:solidFill>
              </a:defRPr>
            </a:lvl8pPr>
            <a:lvl9pPr marL="3656831" indent="0">
              <a:buNone/>
              <a:defRPr sz="1400">
                <a:solidFill>
                  <a:schemeClr val="tx1">
                    <a:tint val="75000"/>
                  </a:schemeClr>
                </a:solidFill>
              </a:defRPr>
            </a:lvl9pPr>
          </a:lstStyle>
          <a:p>
            <a:pPr lvl="0"/>
            <a:r>
              <a:rPr lang="en-US" dirty="0" smtClean="0"/>
              <a:t>Click to edit Master text styles</a:t>
            </a:r>
          </a:p>
        </p:txBody>
      </p:sp>
      <p:pic>
        <p:nvPicPr>
          <p:cNvPr id="8" name="Picture 2"/>
          <p:cNvPicPr>
            <a:picLocks noChangeAspect="1" noChangeArrowheads="1"/>
          </p:cNvPicPr>
          <p:nvPr userDrawn="1"/>
        </p:nvPicPr>
        <p:blipFill>
          <a:blip r:embed="rId2" cstate="print"/>
          <a:srcRect t="1" b="18965"/>
          <a:stretch>
            <a:fillRect/>
          </a:stretch>
        </p:blipFill>
        <p:spPr bwMode="auto">
          <a:xfrm>
            <a:off x="1" y="1"/>
            <a:ext cx="9144000" cy="2357430"/>
          </a:xfrm>
          <a:prstGeom prst="rect">
            <a:avLst/>
          </a:prstGeom>
          <a:noFill/>
          <a:ln w="9525">
            <a:noFill/>
            <a:miter lim="800000"/>
            <a:headEnd/>
            <a:tailEnd/>
          </a:ln>
          <a:effectLst/>
        </p:spPr>
      </p:pic>
      <p:pic>
        <p:nvPicPr>
          <p:cNvPr id="9" name="Picture 2" descr="C:\Users\afuchs\Downloads\dyn-brand_rgb.png"/>
          <p:cNvPicPr>
            <a:picLocks noChangeAspect="1" noChangeArrowheads="1"/>
          </p:cNvPicPr>
          <p:nvPr userDrawn="1"/>
        </p:nvPicPr>
        <p:blipFill>
          <a:blip r:embed="rId3" cstate="print"/>
          <a:srcRect/>
          <a:stretch>
            <a:fillRect/>
          </a:stretch>
        </p:blipFill>
        <p:spPr bwMode="auto">
          <a:xfrm>
            <a:off x="177150" y="6215082"/>
            <a:ext cx="2180273" cy="471488"/>
          </a:xfrm>
          <a:prstGeom prst="rect">
            <a:avLst/>
          </a:prstGeom>
          <a:noFill/>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gradFill>
          <a:gsLst>
            <a:gs pos="0">
              <a:srgbClr val="D1E2FB"/>
            </a:gs>
            <a:gs pos="100000">
              <a:schemeClr val="bg1"/>
            </a:gs>
          </a:gsLst>
          <a:lin ang="5400000" scaled="0"/>
        </a:gradFill>
        <a:effectLst/>
      </p:bgPr>
    </p:bg>
    <p:spTree>
      <p:nvGrpSpPr>
        <p:cNvPr id="1" name=""/>
        <p:cNvGrpSpPr/>
        <p:nvPr/>
      </p:nvGrpSpPr>
      <p:grpSpPr>
        <a:xfrm>
          <a:off x="0" y="0"/>
          <a:ext cx="0" cy="0"/>
          <a:chOff x="0" y="0"/>
          <a:chExt cx="0" cy="0"/>
        </a:xfrm>
      </p:grpSpPr>
      <p:pic>
        <p:nvPicPr>
          <p:cNvPr id="8" name="Picture 2"/>
          <p:cNvPicPr>
            <a:picLocks noChangeAspect="1" noChangeArrowheads="1"/>
          </p:cNvPicPr>
          <p:nvPr userDrawn="1"/>
        </p:nvPicPr>
        <p:blipFill>
          <a:blip r:embed="rId2" cstate="print"/>
          <a:srcRect t="1" b="18965"/>
          <a:stretch>
            <a:fillRect/>
          </a:stretch>
        </p:blipFill>
        <p:spPr bwMode="auto">
          <a:xfrm>
            <a:off x="1" y="1"/>
            <a:ext cx="9144000" cy="2357430"/>
          </a:xfrm>
          <a:prstGeom prst="rect">
            <a:avLst/>
          </a:prstGeom>
          <a:noFill/>
          <a:ln w="9525">
            <a:noFill/>
            <a:miter lim="800000"/>
            <a:headEnd/>
            <a:tailEnd/>
          </a:ln>
          <a:effectLst/>
        </p:spPr>
      </p:pic>
      <p:pic>
        <p:nvPicPr>
          <p:cNvPr id="9" name="Picture 2" descr="C:\Users\afuchs\Downloads\dyn-brand_rgb.png"/>
          <p:cNvPicPr>
            <a:picLocks noChangeAspect="1" noChangeArrowheads="1"/>
          </p:cNvPicPr>
          <p:nvPr userDrawn="1"/>
        </p:nvPicPr>
        <p:blipFill>
          <a:blip r:embed="rId3" cstate="print"/>
          <a:srcRect/>
          <a:stretch>
            <a:fillRect/>
          </a:stretch>
        </p:blipFill>
        <p:spPr bwMode="auto">
          <a:xfrm>
            <a:off x="177150" y="6215082"/>
            <a:ext cx="2180273" cy="471488"/>
          </a:xfrm>
          <a:prstGeom prst="rect">
            <a:avLst/>
          </a:prstGeom>
          <a:noFill/>
        </p:spPr>
      </p:pic>
      <p:pic>
        <p:nvPicPr>
          <p:cNvPr id="12" name="Picture 11" descr="white-curve-bar.png"/>
          <p:cNvPicPr>
            <a:picLocks noChangeAspect="1"/>
          </p:cNvPicPr>
          <p:nvPr userDrawn="1"/>
        </p:nvPicPr>
        <p:blipFill>
          <a:blip r:embed="rId4" cstate="print">
            <a:duotone>
              <a:schemeClr val="accent1">
                <a:shade val="45000"/>
                <a:satMod val="135000"/>
              </a:schemeClr>
              <a:prstClr val="white"/>
            </a:duotone>
          </a:blip>
          <a:stretch>
            <a:fillRect/>
          </a:stretch>
        </p:blipFill>
        <p:spPr>
          <a:xfrm>
            <a:off x="2" y="4324375"/>
            <a:ext cx="9144000" cy="2533650"/>
          </a:xfrm>
          <a:prstGeom prst="rect">
            <a:avLst/>
          </a:prstGeom>
          <a:noFill/>
          <a:ln>
            <a:noFill/>
          </a:ln>
        </p:spPr>
      </p:pic>
      <p:sp>
        <p:nvSpPr>
          <p:cNvPr id="13" name="Text Placeholder 6"/>
          <p:cNvSpPr>
            <a:spLocks noGrp="1"/>
          </p:cNvSpPr>
          <p:nvPr>
            <p:ph type="body" sz="quarter" idx="10"/>
          </p:nvPr>
        </p:nvSpPr>
        <p:spPr>
          <a:xfrm>
            <a:off x="4581763" y="3187014"/>
            <a:ext cx="3705013" cy="1477307"/>
          </a:xfrm>
          <a:noFill/>
        </p:spPr>
        <p:txBody>
          <a:bodyPr wrap="none" rtlCol="0">
            <a:spAutoFit/>
          </a:bodyPr>
          <a:lstStyle>
            <a:lvl1pPr marL="382493" indent="-382493" algn="r" defTabSz="912585" rtl="0" eaLnBrk="1" fontAlgn="base" hangingPunct="1">
              <a:lnSpc>
                <a:spcPct val="90000"/>
              </a:lnSpc>
              <a:spcBef>
                <a:spcPct val="0"/>
              </a:spcBef>
              <a:spcAft>
                <a:spcPct val="0"/>
              </a:spcAft>
              <a:buClr>
                <a:schemeClr val="tx2"/>
              </a:buClr>
              <a:buSzPct val="95000"/>
              <a:buFont typeface="Arial" pitchFamily="34" charset="0"/>
              <a:buNone/>
              <a:defRPr lang="en-US" sz="10000" kern="1200" spc="-667" dirty="0" smtClean="0">
                <a:gradFill flip="none" rotWithShape="1">
                  <a:gsLst>
                    <a:gs pos="41000">
                      <a:schemeClr val="tx2">
                        <a:lumMod val="20000"/>
                        <a:lumOff val="80000"/>
                      </a:schemeClr>
                    </a:gs>
                    <a:gs pos="100000">
                      <a:schemeClr val="tx2">
                        <a:lumMod val="75000"/>
                      </a:schemeClr>
                    </a:gs>
                  </a:gsLst>
                  <a:lin ang="16200000" scaled="1"/>
                  <a:tileRect/>
                </a:gradFill>
                <a:effectLst>
                  <a:outerShdw blurRad="38100" dist="38100" dir="2700000" algn="tl">
                    <a:srgbClr val="000000">
                      <a:alpha val="43137"/>
                    </a:srgbClr>
                  </a:outerShdw>
                  <a:reflection blurRad="6350" stA="55000" endA="300" endPos="45500" dir="5400000" sy="-100000" algn="bl" rotWithShape="0"/>
                </a:effectLst>
                <a:latin typeface="Segoe Semibold" pitchFamily="34" charset="0"/>
                <a:ea typeface="+mn-ea"/>
                <a:cs typeface="+mn-cs"/>
              </a:defRPr>
            </a:lvl1pPr>
            <a:lvl2pPr algn="r" rtl="0" fontAlgn="base">
              <a:spcBef>
                <a:spcPct val="0"/>
              </a:spcBef>
              <a:spcAft>
                <a:spcPct val="0"/>
              </a:spcAft>
              <a:defRPr lang="en-US" sz="10000" kern="1200" spc="-667" smtClean="0">
                <a:gradFill flip="none" rotWithShape="1">
                  <a:gsLst>
                    <a:gs pos="41000">
                      <a:srgbClr val="FFFFFF"/>
                    </a:gs>
                    <a:gs pos="100000">
                      <a:srgbClr val="28BAFC"/>
                    </a:gs>
                  </a:gsLst>
                  <a:lin ang="16200000" scaled="1"/>
                  <a:tileRect/>
                </a:gradFill>
                <a:effectLst>
                  <a:outerShdw blurRad="88900" algn="ctr" rotWithShape="0">
                    <a:srgbClr val="000026"/>
                  </a:outerShdw>
                  <a:reflection blurRad="6350" stA="55000" endA="300" endPos="45500" dir="5400000" sy="-100000" algn="bl" rotWithShape="0"/>
                </a:effectLst>
                <a:latin typeface="Segoe Semibold" pitchFamily="34" charset="0"/>
                <a:ea typeface="+mn-ea"/>
                <a:cs typeface="+mn-cs"/>
              </a:defRPr>
            </a:lvl2pPr>
            <a:lvl3pPr algn="r" rtl="0" fontAlgn="base">
              <a:spcBef>
                <a:spcPct val="0"/>
              </a:spcBef>
              <a:spcAft>
                <a:spcPct val="0"/>
              </a:spcAft>
              <a:defRPr lang="en-US" sz="10000" kern="1200" spc="-667" smtClean="0">
                <a:gradFill flip="none" rotWithShape="1">
                  <a:gsLst>
                    <a:gs pos="41000">
                      <a:srgbClr val="FFFFFF"/>
                    </a:gs>
                    <a:gs pos="100000">
                      <a:srgbClr val="28BAFC"/>
                    </a:gs>
                  </a:gsLst>
                  <a:lin ang="16200000" scaled="1"/>
                  <a:tileRect/>
                </a:gradFill>
                <a:effectLst>
                  <a:outerShdw blurRad="88900" algn="ctr" rotWithShape="0">
                    <a:srgbClr val="000026"/>
                  </a:outerShdw>
                  <a:reflection blurRad="6350" stA="55000" endA="300" endPos="45500" dir="5400000" sy="-100000" algn="bl" rotWithShape="0"/>
                </a:effectLst>
                <a:latin typeface="Segoe Semibold" pitchFamily="34" charset="0"/>
                <a:ea typeface="+mn-ea"/>
                <a:cs typeface="+mn-cs"/>
              </a:defRPr>
            </a:lvl3pPr>
            <a:lvl4pPr algn="r" rtl="0" fontAlgn="base">
              <a:spcBef>
                <a:spcPct val="0"/>
              </a:spcBef>
              <a:spcAft>
                <a:spcPct val="0"/>
              </a:spcAft>
              <a:defRPr lang="en-US" sz="10000" kern="1200" spc="-667" smtClean="0">
                <a:gradFill flip="none" rotWithShape="1">
                  <a:gsLst>
                    <a:gs pos="41000">
                      <a:srgbClr val="FFFFFF"/>
                    </a:gs>
                    <a:gs pos="100000">
                      <a:srgbClr val="28BAFC"/>
                    </a:gs>
                  </a:gsLst>
                  <a:lin ang="16200000" scaled="1"/>
                  <a:tileRect/>
                </a:gradFill>
                <a:effectLst>
                  <a:outerShdw blurRad="88900" algn="ctr" rotWithShape="0">
                    <a:srgbClr val="000026"/>
                  </a:outerShdw>
                  <a:reflection blurRad="6350" stA="55000" endA="300" endPos="45500" dir="5400000" sy="-100000" algn="bl" rotWithShape="0"/>
                </a:effectLst>
                <a:latin typeface="Segoe Semibold" pitchFamily="34" charset="0"/>
                <a:ea typeface="+mn-ea"/>
                <a:cs typeface="+mn-cs"/>
              </a:defRPr>
            </a:lvl4pPr>
            <a:lvl5pPr algn="r" rtl="0" fontAlgn="base">
              <a:spcBef>
                <a:spcPct val="0"/>
              </a:spcBef>
              <a:spcAft>
                <a:spcPct val="0"/>
              </a:spcAft>
              <a:defRPr lang="en-US" sz="10000" kern="1200" spc="-667" dirty="0" smtClean="0">
                <a:gradFill flip="none" rotWithShape="1">
                  <a:gsLst>
                    <a:gs pos="41000">
                      <a:srgbClr val="FFFFFF"/>
                    </a:gs>
                    <a:gs pos="100000">
                      <a:srgbClr val="28BAFC"/>
                    </a:gs>
                  </a:gsLst>
                  <a:lin ang="16200000" scaled="1"/>
                  <a:tileRect/>
                </a:gradFill>
                <a:effectLst>
                  <a:outerShdw blurRad="88900" algn="ctr" rotWithShape="0">
                    <a:srgbClr val="000026"/>
                  </a:outerShdw>
                  <a:reflection blurRad="6350" stA="55000" endA="300" endPos="45500" dir="5400000" sy="-100000" algn="bl" rotWithShape="0"/>
                </a:effectLst>
                <a:latin typeface="Segoe Semibold" pitchFamily="34" charset="0"/>
                <a:ea typeface="+mn-ea"/>
                <a:cs typeface="+mn-cs"/>
              </a:defRPr>
            </a:lvl5pPr>
          </a:lstStyle>
          <a:p>
            <a:pPr lvl="0"/>
            <a:r>
              <a:rPr lang="en-US" dirty="0" smtClean="0"/>
              <a:t>Click to</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bg>
      <p:bgPr>
        <a:gradFill>
          <a:gsLst>
            <a:gs pos="0">
              <a:srgbClr val="D1E2FB"/>
            </a:gs>
            <a:gs pos="100000">
              <a:schemeClr val="bg1"/>
            </a:gs>
          </a:gsLst>
          <a:lin ang="5400000" scaled="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1" y="-23"/>
            <a:ext cx="8229601"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1" y="1285863"/>
            <a:ext cx="4038599" cy="4840302"/>
          </a:xfrm>
        </p:spPr>
        <p:txBody>
          <a:bodyPr/>
          <a:lstStyle>
            <a:lvl1pPr>
              <a:defRPr sz="2800"/>
            </a:lvl1pPr>
            <a:lvl2pPr>
              <a:defRPr sz="2400"/>
            </a:lvl2pPr>
            <a:lvl3pPr>
              <a:defRPr sz="2100"/>
            </a:lvl3pPr>
            <a:lvl4pPr>
              <a:defRPr sz="1900"/>
            </a:lvl4pPr>
            <a:lvl5pPr>
              <a:defRPr sz="1900"/>
            </a:lvl5pPr>
            <a:lvl6pPr>
              <a:defRPr sz="1900"/>
            </a:lvl6pPr>
            <a:lvl7pPr>
              <a:defRPr sz="1900"/>
            </a:lvl7pPr>
            <a:lvl8pPr>
              <a:defRPr sz="1900"/>
            </a:lvl8pPr>
            <a:lvl9pPr>
              <a:defRPr sz="1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1" y="1285863"/>
            <a:ext cx="4038599" cy="4840302"/>
          </a:xfrm>
        </p:spPr>
        <p:txBody>
          <a:bodyPr/>
          <a:lstStyle>
            <a:lvl1pPr>
              <a:defRPr sz="2800"/>
            </a:lvl1pPr>
            <a:lvl2pPr>
              <a:defRPr sz="2400"/>
            </a:lvl2pPr>
            <a:lvl3pPr>
              <a:defRPr sz="2100"/>
            </a:lvl3pPr>
            <a:lvl4pPr>
              <a:defRPr sz="1900"/>
            </a:lvl4pPr>
            <a:lvl5pPr>
              <a:defRPr sz="1900"/>
            </a:lvl5pPr>
            <a:lvl6pPr>
              <a:defRPr sz="1900"/>
            </a:lvl6pPr>
            <a:lvl7pPr>
              <a:defRPr sz="1900"/>
            </a:lvl7pPr>
            <a:lvl8pPr>
              <a:defRPr sz="1900"/>
            </a:lvl8pPr>
            <a:lvl9pPr>
              <a:defRPr sz="19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pic>
        <p:nvPicPr>
          <p:cNvPr id="8" name="Picture 2" descr="C:\Users\afuchs\Documents\Expression\Expression Design\DYN BAND.png"/>
          <p:cNvPicPr>
            <a:picLocks noChangeAspect="1" noChangeArrowheads="1"/>
          </p:cNvPicPr>
          <p:nvPr userDrawn="1"/>
        </p:nvPicPr>
        <p:blipFill>
          <a:blip r:embed="rId2" cstate="print"/>
          <a:srcRect t="22806" b="22054"/>
          <a:stretch>
            <a:fillRect/>
          </a:stretch>
        </p:blipFill>
        <p:spPr bwMode="auto">
          <a:xfrm>
            <a:off x="1" y="6143645"/>
            <a:ext cx="9144000" cy="714380"/>
          </a:xfrm>
          <a:prstGeom prst="rect">
            <a:avLst/>
          </a:prstGeom>
          <a:noFill/>
          <a:ln>
            <a:noFill/>
          </a:ln>
        </p:spPr>
      </p:pic>
      <p:pic>
        <p:nvPicPr>
          <p:cNvPr id="9" name="Picture 3" descr="C:\Users\afuchs\Downloads\dyn-brand_rgb_r.png"/>
          <p:cNvPicPr>
            <a:picLocks noChangeAspect="1" noChangeArrowheads="1"/>
          </p:cNvPicPr>
          <p:nvPr userDrawn="1"/>
        </p:nvPicPr>
        <p:blipFill>
          <a:blip r:embed="rId3" cstate="print"/>
          <a:srcRect/>
          <a:stretch>
            <a:fillRect/>
          </a:stretch>
        </p:blipFill>
        <p:spPr bwMode="auto">
          <a:xfrm>
            <a:off x="175824" y="6215083"/>
            <a:ext cx="2181601" cy="471774"/>
          </a:xfrm>
          <a:prstGeom prst="rect">
            <a:avLst/>
          </a:prstGeom>
          <a:noFill/>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bg>
      <p:bgPr>
        <a:gradFill>
          <a:gsLst>
            <a:gs pos="0">
              <a:srgbClr val="D1E2FB"/>
            </a:gs>
            <a:gs pos="100000">
              <a:schemeClr val="bg1"/>
            </a:gs>
          </a:gsLst>
          <a:lin ang="5400000" scaled="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792289" y="4800601"/>
            <a:ext cx="5486400" cy="566738"/>
          </a:xfrm>
        </p:spPr>
        <p:txBody>
          <a:bodyPr anchor="b"/>
          <a:lstStyle>
            <a:lvl1pPr algn="l">
              <a:defRPr sz="2100" b="1"/>
            </a:lvl1pPr>
          </a:lstStyle>
          <a:p>
            <a:r>
              <a:rPr lang="en-US" smtClean="0"/>
              <a:t>Click to edit Master title style</a:t>
            </a:r>
            <a:endParaRPr lang="en-US"/>
          </a:p>
        </p:txBody>
      </p:sp>
      <p:sp>
        <p:nvSpPr>
          <p:cNvPr id="3" name="Picture Placeholder 2"/>
          <p:cNvSpPr>
            <a:spLocks noGrp="1"/>
          </p:cNvSpPr>
          <p:nvPr>
            <p:ph type="pic" idx="1"/>
          </p:nvPr>
        </p:nvSpPr>
        <p:spPr>
          <a:xfrm>
            <a:off x="1792289" y="612775"/>
            <a:ext cx="5486400" cy="4114800"/>
          </a:xfrm>
        </p:spPr>
        <p:txBody>
          <a:bodyPr/>
          <a:lstStyle>
            <a:lvl1pPr marL="0" indent="0">
              <a:buNone/>
              <a:defRPr sz="3200"/>
            </a:lvl1pPr>
            <a:lvl2pPr marL="457104" indent="0">
              <a:buNone/>
              <a:defRPr sz="2800"/>
            </a:lvl2pPr>
            <a:lvl3pPr marL="914208" indent="0">
              <a:buNone/>
              <a:defRPr sz="2400"/>
            </a:lvl3pPr>
            <a:lvl4pPr marL="1371311" indent="0">
              <a:buNone/>
              <a:defRPr sz="2100"/>
            </a:lvl4pPr>
            <a:lvl5pPr marL="1828416" indent="0">
              <a:buNone/>
              <a:defRPr sz="2100"/>
            </a:lvl5pPr>
            <a:lvl6pPr marL="2285519" indent="0">
              <a:buNone/>
              <a:defRPr sz="2100"/>
            </a:lvl6pPr>
            <a:lvl7pPr marL="2742624" indent="0">
              <a:buNone/>
              <a:defRPr sz="2100"/>
            </a:lvl7pPr>
            <a:lvl8pPr marL="3199726" indent="0">
              <a:buNone/>
              <a:defRPr sz="2100"/>
            </a:lvl8pPr>
            <a:lvl9pPr marL="3656831" indent="0">
              <a:buNone/>
              <a:defRPr sz="2100"/>
            </a:lvl9pPr>
          </a:lstStyle>
          <a:p>
            <a:endParaRPr lang="en-US"/>
          </a:p>
        </p:txBody>
      </p:sp>
      <p:sp>
        <p:nvSpPr>
          <p:cNvPr id="4" name="Text Placeholder 3"/>
          <p:cNvSpPr>
            <a:spLocks noGrp="1"/>
          </p:cNvSpPr>
          <p:nvPr>
            <p:ph type="body" sz="half" idx="2"/>
          </p:nvPr>
        </p:nvSpPr>
        <p:spPr>
          <a:xfrm>
            <a:off x="1792289" y="5367339"/>
            <a:ext cx="5486400" cy="804863"/>
          </a:xfrm>
        </p:spPr>
        <p:txBody>
          <a:bodyPr/>
          <a:lstStyle>
            <a:lvl1pPr marL="0" indent="0">
              <a:buNone/>
              <a:defRPr sz="1400"/>
            </a:lvl1pPr>
            <a:lvl2pPr marL="457104" indent="0">
              <a:buNone/>
              <a:defRPr sz="1200"/>
            </a:lvl2pPr>
            <a:lvl3pPr marL="914208" indent="0">
              <a:buNone/>
              <a:defRPr sz="900"/>
            </a:lvl3pPr>
            <a:lvl4pPr marL="1371311" indent="0">
              <a:buNone/>
              <a:defRPr sz="900"/>
            </a:lvl4pPr>
            <a:lvl5pPr marL="1828416" indent="0">
              <a:buNone/>
              <a:defRPr sz="900"/>
            </a:lvl5pPr>
            <a:lvl6pPr marL="2285519" indent="0">
              <a:buNone/>
              <a:defRPr sz="900"/>
            </a:lvl6pPr>
            <a:lvl7pPr marL="2742624" indent="0">
              <a:buNone/>
              <a:defRPr sz="900"/>
            </a:lvl7pPr>
            <a:lvl8pPr marL="3199726" indent="0">
              <a:buNone/>
              <a:defRPr sz="900"/>
            </a:lvl8pPr>
            <a:lvl9pPr marL="3656831" indent="0">
              <a:buNone/>
              <a:defRPr sz="900"/>
            </a:lvl9pPr>
          </a:lstStyle>
          <a:p>
            <a:pPr lvl="0"/>
            <a:r>
              <a:rPr lang="en-US" smtClean="0"/>
              <a:t>Click to edit Master text styles</a:t>
            </a:r>
          </a:p>
        </p:txBody>
      </p:sp>
      <p:pic>
        <p:nvPicPr>
          <p:cNvPr id="8" name="Picture 2" descr="C:\Users\afuchs\Documents\Expression\Expression Design\DYN BAND.png"/>
          <p:cNvPicPr>
            <a:picLocks noChangeAspect="1" noChangeArrowheads="1"/>
          </p:cNvPicPr>
          <p:nvPr userDrawn="1"/>
        </p:nvPicPr>
        <p:blipFill>
          <a:blip r:embed="rId2" cstate="print"/>
          <a:srcRect t="22806" b="22054"/>
          <a:stretch>
            <a:fillRect/>
          </a:stretch>
        </p:blipFill>
        <p:spPr bwMode="auto">
          <a:xfrm>
            <a:off x="1" y="6143645"/>
            <a:ext cx="9144000" cy="714380"/>
          </a:xfrm>
          <a:prstGeom prst="rect">
            <a:avLst/>
          </a:prstGeom>
          <a:noFill/>
          <a:ln>
            <a:noFill/>
          </a:ln>
        </p:spPr>
      </p:pic>
      <p:pic>
        <p:nvPicPr>
          <p:cNvPr id="9" name="Picture 3" descr="C:\Users\afuchs\Downloads\dyn-brand_rgb_r.png"/>
          <p:cNvPicPr>
            <a:picLocks noChangeAspect="1" noChangeArrowheads="1"/>
          </p:cNvPicPr>
          <p:nvPr userDrawn="1"/>
        </p:nvPicPr>
        <p:blipFill>
          <a:blip r:embed="rId3" cstate="print"/>
          <a:srcRect/>
          <a:stretch>
            <a:fillRect/>
          </a:stretch>
        </p:blipFill>
        <p:spPr bwMode="auto">
          <a:xfrm>
            <a:off x="175824" y="6215083"/>
            <a:ext cx="2181601" cy="471774"/>
          </a:xfrm>
          <a:prstGeom prst="rect">
            <a:avLst/>
          </a:prstGeom>
          <a:noFill/>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1_Blank">
    <p:bg>
      <p:bgPr>
        <a:solidFill>
          <a:srgbClr val="D1E2FB"/>
        </a:solidFill>
        <a:effectLst/>
      </p:bgPr>
    </p:bg>
    <p:spTree>
      <p:nvGrpSpPr>
        <p:cNvPr id="1" name=""/>
        <p:cNvGrpSpPr/>
        <p:nvPr/>
      </p:nvGrpSpPr>
      <p:grpSpPr>
        <a:xfrm>
          <a:off x="0" y="0"/>
          <a:ext cx="0" cy="0"/>
          <a:chOff x="0" y="0"/>
          <a:chExt cx="0" cy="0"/>
        </a:xfrm>
      </p:grpSpPr>
      <p:pic>
        <p:nvPicPr>
          <p:cNvPr id="6" name="Picture 3" descr="C:\Users\afuchs\Documents\Expression\Expression Design\PPT background PIF.jpg"/>
          <p:cNvPicPr>
            <a:picLocks noChangeAspect="1" noChangeArrowheads="1"/>
          </p:cNvPicPr>
          <p:nvPr userDrawn="1"/>
        </p:nvPicPr>
        <p:blipFill>
          <a:blip r:embed="rId2" cstate="print"/>
          <a:srcRect l="23970" t="15809" r="1170"/>
          <a:stretch>
            <a:fillRect/>
          </a:stretch>
        </p:blipFill>
        <p:spPr bwMode="auto">
          <a:xfrm>
            <a:off x="1" y="1"/>
            <a:ext cx="9144000" cy="6858000"/>
          </a:xfrm>
          <a:prstGeom prst="rect">
            <a:avLst/>
          </a:prstGeom>
          <a:noFill/>
        </p:spPr>
      </p:pic>
      <p:sp>
        <p:nvSpPr>
          <p:cNvPr id="8" name="TextBox 7"/>
          <p:cNvSpPr txBox="1"/>
          <p:nvPr userDrawn="1"/>
        </p:nvSpPr>
        <p:spPr>
          <a:xfrm>
            <a:off x="285720" y="285732"/>
            <a:ext cx="8098908" cy="1877417"/>
          </a:xfrm>
          <a:prstGeom prst="rect">
            <a:avLst/>
          </a:prstGeom>
          <a:noFill/>
        </p:spPr>
        <p:txBody>
          <a:bodyPr wrap="none" lIns="91420" tIns="45710" rIns="91420" bIns="45710" rtlCol="0">
            <a:spAutoFit/>
          </a:bodyPr>
          <a:lstStyle/>
          <a:p>
            <a:r>
              <a:rPr lang="de-DE" sz="4400" b="1" dirty="0" smtClean="0">
                <a:effectLst>
                  <a:outerShdw blurRad="38100" dist="38100" dir="2700000" algn="tl">
                    <a:srgbClr val="000000">
                      <a:alpha val="43137"/>
                    </a:srgbClr>
                  </a:outerShdw>
                </a:effectLst>
                <a:latin typeface="Segoe UI" pitchFamily="34" charset="0"/>
                <a:cs typeface="Segoe UI" pitchFamily="34" charset="0"/>
              </a:rPr>
              <a:t>ISV Business Opportunity</a:t>
            </a:r>
            <a:r>
              <a:rPr lang="de-DE" sz="4400" b="1" baseline="0" dirty="0" smtClean="0">
                <a:effectLst>
                  <a:outerShdw blurRad="38100" dist="38100" dir="2700000" algn="tl">
                    <a:srgbClr val="000000">
                      <a:alpha val="43137"/>
                    </a:srgbClr>
                  </a:outerShdw>
                </a:effectLst>
                <a:latin typeface="Segoe UI" pitchFamily="34" charset="0"/>
                <a:cs typeface="Segoe UI" pitchFamily="34" charset="0"/>
              </a:rPr>
              <a:t> Day</a:t>
            </a:r>
            <a:endParaRPr lang="de-DE" sz="4400" b="1" dirty="0" smtClean="0">
              <a:effectLst>
                <a:outerShdw blurRad="38100" dist="38100" dir="2700000" algn="tl">
                  <a:srgbClr val="000000">
                    <a:alpha val="43137"/>
                  </a:srgbClr>
                </a:outerShdw>
              </a:effectLst>
              <a:latin typeface="Segoe UI" pitchFamily="34" charset="0"/>
              <a:cs typeface="Segoe UI" pitchFamily="34" charset="0"/>
            </a:endParaRPr>
          </a:p>
          <a:p>
            <a:r>
              <a:rPr lang="de-DE" sz="3600" b="1" i="1" dirty="0" smtClean="0">
                <a:latin typeface="Segoe UI" pitchFamily="34" charset="0"/>
                <a:cs typeface="Segoe UI" pitchFamily="34" charset="0"/>
              </a:rPr>
              <a:t>Exceed your Limits</a:t>
            </a:r>
          </a:p>
          <a:p>
            <a:r>
              <a:rPr lang="de-DE" sz="3600" dirty="0" smtClean="0">
                <a:latin typeface="Segoe UI" pitchFamily="34" charset="0"/>
                <a:cs typeface="Segoe UI" pitchFamily="34" charset="0"/>
              </a:rPr>
              <a:t>Vienna, October</a:t>
            </a:r>
            <a:r>
              <a:rPr lang="de-DE" sz="3600" baseline="0" dirty="0" smtClean="0">
                <a:latin typeface="Segoe UI" pitchFamily="34" charset="0"/>
                <a:cs typeface="Segoe UI" pitchFamily="34" charset="0"/>
              </a:rPr>
              <a:t> 26, 2009</a:t>
            </a:r>
            <a:endParaRPr lang="en-US" sz="3600" dirty="0">
              <a:latin typeface="Segoe UI" pitchFamily="34" charset="0"/>
              <a:cs typeface="Segoe UI" pitchFamily="34" charset="0"/>
            </a:endParaRPr>
          </a:p>
        </p:txBody>
      </p:sp>
      <p:pic>
        <p:nvPicPr>
          <p:cNvPr id="9" name="Picture 3" descr="C:\Users\afuchs\Downloads\dyn-brand_rgb_r.png"/>
          <p:cNvPicPr>
            <a:picLocks noChangeAspect="1" noChangeArrowheads="1"/>
          </p:cNvPicPr>
          <p:nvPr userDrawn="1"/>
        </p:nvPicPr>
        <p:blipFill>
          <a:blip r:embed="rId3" cstate="print"/>
          <a:srcRect/>
          <a:stretch>
            <a:fillRect/>
          </a:stretch>
        </p:blipFill>
        <p:spPr bwMode="auto">
          <a:xfrm>
            <a:off x="373758" y="5829548"/>
            <a:ext cx="3087911" cy="671286"/>
          </a:xfrm>
          <a:prstGeom prst="rect">
            <a:avLst/>
          </a:prstGeom>
          <a:noFill/>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bg>
      <p:bgPr>
        <a:solidFill>
          <a:srgbClr val="D1E2FB"/>
        </a:solidFill>
        <a:effectLst/>
      </p:bgPr>
    </p:bg>
    <p:spTree>
      <p:nvGrpSpPr>
        <p:cNvPr id="1" name=""/>
        <p:cNvGrpSpPr/>
        <p:nvPr/>
      </p:nvGrpSpPr>
      <p:grpSpPr>
        <a:xfrm>
          <a:off x="0" y="0"/>
          <a:ext cx="0" cy="0"/>
          <a:chOff x="0" y="0"/>
          <a:chExt cx="0" cy="0"/>
        </a:xfrm>
      </p:grpSpPr>
      <p:pic>
        <p:nvPicPr>
          <p:cNvPr id="6" name="Picture 3" descr="C:\Users\afuchs\Documents\Expression\Expression Design\PPT background PIF.jpg"/>
          <p:cNvPicPr>
            <a:picLocks noChangeAspect="1" noChangeArrowheads="1"/>
          </p:cNvPicPr>
          <p:nvPr userDrawn="1"/>
        </p:nvPicPr>
        <p:blipFill>
          <a:blip r:embed="rId2" cstate="print"/>
          <a:srcRect l="23970" t="15809" r="1170"/>
          <a:stretch>
            <a:fillRect/>
          </a:stretch>
        </p:blipFill>
        <p:spPr bwMode="auto">
          <a:xfrm>
            <a:off x="1" y="1"/>
            <a:ext cx="9144000" cy="6858000"/>
          </a:xfrm>
          <a:prstGeom prst="rect">
            <a:avLst/>
          </a:prstGeom>
          <a:noFill/>
        </p:spPr>
      </p:pic>
      <p:sp>
        <p:nvSpPr>
          <p:cNvPr id="8" name="TextBox 7"/>
          <p:cNvSpPr txBox="1"/>
          <p:nvPr userDrawn="1"/>
        </p:nvSpPr>
        <p:spPr>
          <a:xfrm>
            <a:off x="285720" y="285729"/>
            <a:ext cx="7686038" cy="1923583"/>
          </a:xfrm>
          <a:prstGeom prst="rect">
            <a:avLst/>
          </a:prstGeom>
          <a:noFill/>
        </p:spPr>
        <p:txBody>
          <a:bodyPr wrap="none" lIns="91420" tIns="45710" rIns="91420" bIns="45710" rtlCol="0">
            <a:spAutoFit/>
          </a:bodyPr>
          <a:lstStyle/>
          <a:p>
            <a:r>
              <a:rPr lang="de-DE" sz="4700" b="1" dirty="0" smtClean="0">
                <a:effectLst>
                  <a:outerShdw blurRad="38100" dist="38100" dir="2700000" algn="tl">
                    <a:srgbClr val="000000">
                      <a:alpha val="43137"/>
                    </a:srgbClr>
                  </a:outerShdw>
                </a:effectLst>
                <a:latin typeface="Segoe UI" pitchFamily="34" charset="0"/>
                <a:cs typeface="Segoe UI" pitchFamily="34" charset="0"/>
              </a:rPr>
              <a:t>Partner Industry Forum</a:t>
            </a:r>
          </a:p>
          <a:p>
            <a:r>
              <a:rPr lang="de-DE" sz="3600" b="1" i="1" dirty="0" smtClean="0">
                <a:latin typeface="Segoe UI" pitchFamily="34" charset="0"/>
                <a:cs typeface="Segoe UI" pitchFamily="34" charset="0"/>
              </a:rPr>
              <a:t>Solution and Productivity Together</a:t>
            </a:r>
          </a:p>
          <a:p>
            <a:r>
              <a:rPr lang="de-DE" sz="3600" dirty="0" smtClean="0">
                <a:latin typeface="Segoe UI" pitchFamily="34" charset="0"/>
                <a:cs typeface="Segoe UI" pitchFamily="34" charset="0"/>
              </a:rPr>
              <a:t>Vienna, October</a:t>
            </a:r>
            <a:r>
              <a:rPr lang="de-DE" sz="3600" baseline="0" dirty="0" smtClean="0">
                <a:latin typeface="Segoe UI" pitchFamily="34" charset="0"/>
                <a:cs typeface="Segoe UI" pitchFamily="34" charset="0"/>
              </a:rPr>
              <a:t> 27 and 28, 2009</a:t>
            </a:r>
            <a:endParaRPr lang="en-US" sz="3600" dirty="0">
              <a:latin typeface="Segoe UI" pitchFamily="34" charset="0"/>
              <a:cs typeface="Segoe UI" pitchFamily="34" charset="0"/>
            </a:endParaRPr>
          </a:p>
        </p:txBody>
      </p:sp>
      <p:pic>
        <p:nvPicPr>
          <p:cNvPr id="9" name="Picture 3" descr="C:\Users\afuchs\Downloads\dyn-brand_rgb_r.png"/>
          <p:cNvPicPr>
            <a:picLocks noChangeAspect="1" noChangeArrowheads="1"/>
          </p:cNvPicPr>
          <p:nvPr userDrawn="1"/>
        </p:nvPicPr>
        <p:blipFill>
          <a:blip r:embed="rId3" cstate="print"/>
          <a:srcRect/>
          <a:stretch>
            <a:fillRect/>
          </a:stretch>
        </p:blipFill>
        <p:spPr bwMode="auto">
          <a:xfrm>
            <a:off x="373758" y="5829548"/>
            <a:ext cx="3087911" cy="671286"/>
          </a:xfrm>
          <a:prstGeom prst="rect">
            <a:avLst/>
          </a:prstGeom>
          <a:noFill/>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2_Blank">
    <p:bg>
      <p:bgPr>
        <a:solidFill>
          <a:srgbClr val="D1E2FB"/>
        </a:solidFill>
        <a:effectLst/>
      </p:bgPr>
    </p:bg>
    <p:spTree>
      <p:nvGrpSpPr>
        <p:cNvPr id="1" name=""/>
        <p:cNvGrpSpPr/>
        <p:nvPr/>
      </p:nvGrpSpPr>
      <p:grpSpPr>
        <a:xfrm>
          <a:off x="0" y="0"/>
          <a:ext cx="0" cy="0"/>
          <a:chOff x="0" y="0"/>
          <a:chExt cx="0" cy="0"/>
        </a:xfrm>
      </p:grpSpPr>
      <p:pic>
        <p:nvPicPr>
          <p:cNvPr id="7" name="Picture 2" descr="C:\Users\afuchs\Documents\Expression\Expression Design\DYN BAND.png"/>
          <p:cNvPicPr>
            <a:picLocks noChangeAspect="1" noChangeArrowheads="1"/>
          </p:cNvPicPr>
          <p:nvPr userDrawn="1"/>
        </p:nvPicPr>
        <p:blipFill>
          <a:blip r:embed="rId2" cstate="print"/>
          <a:srcRect t="22806" b="22054"/>
          <a:stretch>
            <a:fillRect/>
          </a:stretch>
        </p:blipFill>
        <p:spPr bwMode="auto">
          <a:xfrm>
            <a:off x="1" y="2"/>
            <a:ext cx="9144000" cy="6858023"/>
          </a:xfrm>
          <a:prstGeom prst="rect">
            <a:avLst/>
          </a:prstGeom>
          <a:noFill/>
          <a:ln>
            <a:noFill/>
          </a:ln>
        </p:spPr>
      </p:pic>
      <p:sp>
        <p:nvSpPr>
          <p:cNvPr id="8" name="TextBox 7"/>
          <p:cNvSpPr txBox="1"/>
          <p:nvPr userDrawn="1"/>
        </p:nvSpPr>
        <p:spPr>
          <a:xfrm>
            <a:off x="285722" y="285731"/>
            <a:ext cx="184690" cy="646311"/>
          </a:xfrm>
          <a:prstGeom prst="rect">
            <a:avLst/>
          </a:prstGeom>
          <a:noFill/>
        </p:spPr>
        <p:txBody>
          <a:bodyPr wrap="none" lIns="91420" tIns="45710" rIns="91420" bIns="45710" rtlCol="0">
            <a:spAutoFit/>
          </a:bodyPr>
          <a:lstStyle/>
          <a:p>
            <a:endParaRPr lang="en-US" sz="3600" dirty="0">
              <a:latin typeface="Segoe UI" pitchFamily="34" charset="0"/>
              <a:cs typeface="Segoe UI" pitchFamily="34" charset="0"/>
            </a:endParaRPr>
          </a:p>
        </p:txBody>
      </p:sp>
      <p:pic>
        <p:nvPicPr>
          <p:cNvPr id="5" name="Picture 2" descr="Microsoft logo and tagline"/>
          <p:cNvPicPr>
            <a:picLocks noChangeArrowheads="1"/>
          </p:cNvPicPr>
          <p:nvPr userDrawn="1"/>
        </p:nvPicPr>
        <p:blipFill>
          <a:blip r:embed="rId3" cstate="print"/>
          <a:srcRect/>
          <a:stretch>
            <a:fillRect/>
          </a:stretch>
        </p:blipFill>
        <p:spPr bwMode="black">
          <a:xfrm>
            <a:off x="1714481" y="1285863"/>
            <a:ext cx="5983282" cy="1283229"/>
          </a:xfrm>
          <a:prstGeom prst="rect">
            <a:avLst/>
          </a:prstGeom>
          <a:noFill/>
        </p:spPr>
      </p:pic>
      <p:sp>
        <p:nvSpPr>
          <p:cNvPr id="10" name="Text Box 3"/>
          <p:cNvSpPr txBox="1">
            <a:spLocks noChangeArrowheads="1"/>
          </p:cNvSpPr>
          <p:nvPr userDrawn="1"/>
        </p:nvSpPr>
        <p:spPr bwMode="blackWhite">
          <a:xfrm>
            <a:off x="1" y="6072206"/>
            <a:ext cx="9144000" cy="523186"/>
          </a:xfrm>
          <a:prstGeom prst="rect">
            <a:avLst/>
          </a:prstGeom>
          <a:noFill/>
          <a:ln w="12700">
            <a:noFill/>
            <a:miter lim="800000"/>
            <a:headEnd type="none" w="sm" len="sm"/>
            <a:tailEnd type="none" w="sm" len="sm"/>
          </a:ln>
          <a:effectLst/>
        </p:spPr>
        <p:txBody>
          <a:bodyPr vert="horz" wrap="square" lIns="91406" tIns="45703" rIns="91406" bIns="45703" numCol="1" anchor="t" anchorCtr="0" compatLnSpc="1">
            <a:prstTxWarp prst="textNoShape">
              <a:avLst/>
            </a:prstTxWarp>
            <a:spAutoFit/>
          </a:bodyPr>
          <a:lstStyle/>
          <a:p>
            <a:pPr algn="ctr" defTabSz="913906" eaLnBrk="0" hangingPunct="0"/>
            <a:r>
              <a:rPr lang="en-US" sz="700" dirty="0">
                <a:solidFill>
                  <a:schemeClr val="bg1"/>
                </a:solidFill>
                <a:latin typeface="Segoe" pitchFamily="34" charset="0"/>
                <a:cs typeface="Arial" charset="0"/>
              </a:rPr>
              <a:t>© </a:t>
            </a:r>
            <a:r>
              <a:rPr lang="en-US" sz="700" dirty="0" smtClean="0">
                <a:solidFill>
                  <a:schemeClr val="bg1"/>
                </a:solidFill>
                <a:latin typeface="Segoe" pitchFamily="34" charset="0"/>
                <a:cs typeface="Arial" charset="0"/>
              </a:rPr>
              <a:t>2009 Microsoft </a:t>
            </a:r>
            <a:r>
              <a:rPr lang="en-US" sz="700" dirty="0">
                <a:solidFill>
                  <a:schemeClr val="bg1"/>
                </a:solidFill>
                <a:latin typeface="Segoe" pitchFamily="34" charset="0"/>
                <a:cs typeface="Arial" charset="0"/>
              </a:rPr>
              <a:t>Corporation. All rights reserved. Microsoft, Windows, Windows Vista and other product names are or may be registered trademarks and/or trademarks in the U.S. and/or other countries.</a:t>
            </a:r>
          </a:p>
          <a:p>
            <a:pPr algn="ctr" defTabSz="913906" eaLnBrk="0" hangingPunct="0"/>
            <a:r>
              <a:rPr lang="en-US" sz="700" dirty="0">
                <a:solidFill>
                  <a:schemeClr val="bg1"/>
                </a:solidFill>
                <a:latin typeface="Segoe" pitchFamily="34" charset="0"/>
                <a:cs typeface="Arial"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a:t>
            </a:r>
            <a:br>
              <a:rPr lang="en-US" sz="700" dirty="0">
                <a:solidFill>
                  <a:schemeClr val="bg1"/>
                </a:solidFill>
                <a:latin typeface="Segoe" pitchFamily="34" charset="0"/>
                <a:cs typeface="Arial" charset="0"/>
              </a:rPr>
            </a:br>
            <a:r>
              <a:rPr lang="en-US" sz="700" dirty="0">
                <a:solidFill>
                  <a:schemeClr val="bg1"/>
                </a:solidFill>
                <a:latin typeface="Segoe" pitchFamily="34" charset="0"/>
                <a:cs typeface="Arial" charset="0"/>
              </a:rPr>
              <a:t>MICROSOFT MAKES NO WARRANTIES, EXPRESS, IMPLIED OR STATUTORY, AS TO THE INFORMATION IN THIS PRESENTATION.</a:t>
            </a:r>
          </a:p>
        </p:txBody>
      </p:sp>
      <p:pic>
        <p:nvPicPr>
          <p:cNvPr id="6" name="Picture 5" descr="IntelligentSystems_color-White.png"/>
          <p:cNvPicPr>
            <a:picLocks noChangeAspect="1"/>
          </p:cNvPicPr>
          <p:nvPr userDrawn="1"/>
        </p:nvPicPr>
        <p:blipFill>
          <a:blip r:embed="rId4" cstate="print"/>
          <a:stretch>
            <a:fillRect/>
          </a:stretch>
        </p:blipFill>
        <p:spPr>
          <a:xfrm>
            <a:off x="2071672" y="3500440"/>
            <a:ext cx="4753767" cy="736327"/>
          </a:xfrm>
          <a:prstGeom prst="rect">
            <a:avLst/>
          </a:prstGeom>
        </p:spPr>
      </p:pic>
      <p:sp>
        <p:nvSpPr>
          <p:cNvPr id="9" name="Rectangle 8"/>
          <p:cNvSpPr/>
          <p:nvPr userDrawn="1"/>
        </p:nvSpPr>
        <p:spPr>
          <a:xfrm>
            <a:off x="3071841" y="4357697"/>
            <a:ext cx="3607807" cy="535511"/>
          </a:xfrm>
          <a:prstGeom prst="rect">
            <a:avLst/>
          </a:prstGeom>
        </p:spPr>
        <p:txBody>
          <a:bodyPr wrap="none" lIns="91420" tIns="45710" rIns="91420" bIns="45710">
            <a:spAutoFit/>
          </a:bodyPr>
          <a:lstStyle/>
          <a:p>
            <a:pPr marL="382493" lvl="0" indent="-382493" algn="r" defTabSz="912585" fontAlgn="base">
              <a:lnSpc>
                <a:spcPct val="90000"/>
              </a:lnSpc>
              <a:spcBef>
                <a:spcPct val="0"/>
              </a:spcBef>
              <a:spcAft>
                <a:spcPct val="0"/>
              </a:spcAft>
              <a:buClr>
                <a:srgbClr val="1F497D"/>
              </a:buClr>
              <a:buSzPct val="95000"/>
            </a:pPr>
            <a:r>
              <a:rPr lang="en-US" sz="3200" b="1" dirty="0" smtClean="0">
                <a:gradFill flip="none" rotWithShape="1">
                  <a:gsLst>
                    <a:gs pos="41000">
                      <a:srgbClr val="FFFFFF"/>
                    </a:gs>
                    <a:gs pos="100000">
                      <a:srgbClr val="9CC0F6"/>
                    </a:gs>
                  </a:gsLst>
                  <a:lin ang="16200000" scaled="1"/>
                  <a:tileRect/>
                </a:gradFill>
                <a:effectLst>
                  <a:outerShdw blurRad="38100" dist="38100" dir="2700000" algn="tl">
                    <a:srgbClr val="000000">
                      <a:alpha val="43137"/>
                    </a:srgbClr>
                  </a:outerShdw>
                  <a:reflection blurRad="6350" stA="55000" endA="300" endPos="45500" dir="5400000" sy="-100000" algn="bl" rotWithShape="0"/>
                </a:effectLst>
                <a:latin typeface="Arial" pitchFamily="34" charset="0"/>
                <a:cs typeface="Arial" pitchFamily="34" charset="0"/>
              </a:rPr>
              <a:t>www.isystems.bg</a:t>
            </a:r>
            <a:endParaRPr lang="bg-BG" sz="3200" b="1" dirty="0">
              <a:gradFill flip="none" rotWithShape="1">
                <a:gsLst>
                  <a:gs pos="41000">
                    <a:srgbClr val="FFFFFF"/>
                  </a:gs>
                  <a:gs pos="100000">
                    <a:srgbClr val="9CC0F6"/>
                  </a:gs>
                </a:gsLst>
                <a:lin ang="16200000" scaled="1"/>
                <a:tileRect/>
              </a:gradFill>
              <a:effectLst>
                <a:outerShdw blurRad="38100" dist="38100" dir="2700000" algn="tl">
                  <a:srgbClr val="000000">
                    <a:alpha val="43137"/>
                  </a:srgbClr>
                </a:outerShdw>
                <a:reflection blurRad="6350" stA="55000" endA="300" endPos="45500" dir="5400000" sy="-100000" algn="bl" rotWithShape="0"/>
              </a:effectLst>
              <a:latin typeface="Arial" pitchFamily="34" charset="0"/>
              <a:cs typeface="Arial" pitchFamily="34" charset="0"/>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3_Blank">
    <p:bg>
      <p:bgPr>
        <a:solidFill>
          <a:srgbClr val="D1E2FB"/>
        </a:solidFill>
        <a:effectLst/>
      </p:bgPr>
    </p:bg>
    <p:spTree>
      <p:nvGrpSpPr>
        <p:cNvPr id="1" name=""/>
        <p:cNvGrpSpPr/>
        <p:nvPr/>
      </p:nvGrpSpPr>
      <p:grpSpPr>
        <a:xfrm>
          <a:off x="0" y="0"/>
          <a:ext cx="0" cy="0"/>
          <a:chOff x="0" y="0"/>
          <a:chExt cx="0" cy="0"/>
        </a:xfrm>
      </p:grpSpPr>
      <p:pic>
        <p:nvPicPr>
          <p:cNvPr id="7" name="Picture 2" descr="C:\Users\afuchs\Documents\Expression\Expression Design\DYN BAND.png"/>
          <p:cNvPicPr>
            <a:picLocks noChangeAspect="1" noChangeArrowheads="1"/>
          </p:cNvPicPr>
          <p:nvPr userDrawn="1"/>
        </p:nvPicPr>
        <p:blipFill>
          <a:blip r:embed="rId2" cstate="print"/>
          <a:srcRect t="22806" b="22054"/>
          <a:stretch>
            <a:fillRect/>
          </a:stretch>
        </p:blipFill>
        <p:spPr bwMode="auto">
          <a:xfrm>
            <a:off x="1" y="2"/>
            <a:ext cx="9144000" cy="6858023"/>
          </a:xfrm>
          <a:prstGeom prst="rect">
            <a:avLst/>
          </a:prstGeom>
          <a:noFill/>
          <a:ln>
            <a:noFill/>
          </a:ln>
        </p:spPr>
      </p:pic>
      <p:sp>
        <p:nvSpPr>
          <p:cNvPr id="8" name="TextBox 7"/>
          <p:cNvSpPr txBox="1"/>
          <p:nvPr userDrawn="1"/>
        </p:nvSpPr>
        <p:spPr>
          <a:xfrm>
            <a:off x="285722" y="285731"/>
            <a:ext cx="184690" cy="646311"/>
          </a:xfrm>
          <a:prstGeom prst="rect">
            <a:avLst/>
          </a:prstGeom>
          <a:noFill/>
        </p:spPr>
        <p:txBody>
          <a:bodyPr wrap="none" lIns="91420" tIns="45710" rIns="91420" bIns="45710" rtlCol="0">
            <a:spAutoFit/>
          </a:bodyPr>
          <a:lstStyle/>
          <a:p>
            <a:endParaRPr lang="en-US" sz="3600" dirty="0">
              <a:latin typeface="Segoe UI" pitchFamily="34" charset="0"/>
              <a:cs typeface="Segoe UI" pitchFamily="34" charset="0"/>
            </a:endParaRPr>
          </a:p>
        </p:txBody>
      </p:sp>
      <p:pic>
        <p:nvPicPr>
          <p:cNvPr id="6" name="Picture 5" descr="white-curve-bar.png"/>
          <p:cNvPicPr>
            <a:picLocks noChangeAspect="1"/>
          </p:cNvPicPr>
          <p:nvPr userDrawn="1"/>
        </p:nvPicPr>
        <p:blipFill>
          <a:blip r:embed="rId3" cstate="print"/>
          <a:stretch>
            <a:fillRect/>
          </a:stretch>
        </p:blipFill>
        <p:spPr>
          <a:xfrm>
            <a:off x="1" y="2728517"/>
            <a:ext cx="9144000" cy="1400968"/>
          </a:xfrm>
          <a:prstGeom prst="rect">
            <a:avLst/>
          </a:prstGeom>
        </p:spPr>
      </p:pic>
      <p:sp>
        <p:nvSpPr>
          <p:cNvPr id="9" name="Text Placeholder 6"/>
          <p:cNvSpPr>
            <a:spLocks noGrp="1"/>
          </p:cNvSpPr>
          <p:nvPr>
            <p:ph type="body" sz="quarter" idx="10"/>
          </p:nvPr>
        </p:nvSpPr>
        <p:spPr>
          <a:xfrm>
            <a:off x="3450455" y="1571614"/>
            <a:ext cx="3705013" cy="1477307"/>
          </a:xfrm>
          <a:noFill/>
        </p:spPr>
        <p:txBody>
          <a:bodyPr wrap="none" rtlCol="0">
            <a:spAutoFit/>
          </a:bodyPr>
          <a:lstStyle>
            <a:lvl1pPr marL="382493" indent="-382493" algn="r" defTabSz="912585" rtl="0" eaLnBrk="1" fontAlgn="base" hangingPunct="1">
              <a:lnSpc>
                <a:spcPct val="90000"/>
              </a:lnSpc>
              <a:spcBef>
                <a:spcPct val="0"/>
              </a:spcBef>
              <a:spcAft>
                <a:spcPct val="0"/>
              </a:spcAft>
              <a:buClr>
                <a:schemeClr val="tx2"/>
              </a:buClr>
              <a:buSzPct val="95000"/>
              <a:buFont typeface="Arial" pitchFamily="34" charset="0"/>
              <a:buNone/>
              <a:defRPr lang="en-US" sz="10000" kern="1200" spc="-667" baseline="0" dirty="0" smtClean="0">
                <a:gradFill flip="none" rotWithShape="1">
                  <a:gsLst>
                    <a:gs pos="41000">
                      <a:srgbClr val="FFFFFF"/>
                    </a:gs>
                    <a:gs pos="100000">
                      <a:srgbClr val="9CC0F6"/>
                    </a:gs>
                  </a:gsLst>
                  <a:lin ang="16200000" scaled="1"/>
                  <a:tileRect/>
                </a:gradFill>
                <a:effectLst>
                  <a:outerShdw blurRad="38100" dist="38100" dir="2700000" algn="tl">
                    <a:srgbClr val="000000">
                      <a:alpha val="43137"/>
                    </a:srgbClr>
                  </a:outerShdw>
                  <a:reflection blurRad="6350" stA="55000" endA="300" endPos="45500" dir="5400000" sy="-100000" algn="bl" rotWithShape="0"/>
                </a:effectLst>
                <a:latin typeface="Segoe Semibold" pitchFamily="34" charset="0"/>
                <a:ea typeface="+mn-ea"/>
                <a:cs typeface="+mn-cs"/>
              </a:defRPr>
            </a:lvl1pPr>
            <a:lvl2pPr algn="r" rtl="0" fontAlgn="base">
              <a:spcBef>
                <a:spcPct val="0"/>
              </a:spcBef>
              <a:spcAft>
                <a:spcPct val="0"/>
              </a:spcAft>
              <a:defRPr lang="en-US" sz="10000" kern="1200" spc="-667" smtClean="0">
                <a:gradFill flip="none" rotWithShape="1">
                  <a:gsLst>
                    <a:gs pos="41000">
                      <a:srgbClr val="FFFFFF"/>
                    </a:gs>
                    <a:gs pos="100000">
                      <a:srgbClr val="28BAFC"/>
                    </a:gs>
                  </a:gsLst>
                  <a:lin ang="16200000" scaled="1"/>
                  <a:tileRect/>
                </a:gradFill>
                <a:effectLst>
                  <a:outerShdw blurRad="88900" algn="ctr" rotWithShape="0">
                    <a:srgbClr val="000026"/>
                  </a:outerShdw>
                  <a:reflection blurRad="6350" stA="55000" endA="300" endPos="45500" dir="5400000" sy="-100000" algn="bl" rotWithShape="0"/>
                </a:effectLst>
                <a:latin typeface="Segoe Semibold" pitchFamily="34" charset="0"/>
                <a:ea typeface="+mn-ea"/>
                <a:cs typeface="+mn-cs"/>
              </a:defRPr>
            </a:lvl2pPr>
            <a:lvl3pPr algn="r" rtl="0" fontAlgn="base">
              <a:spcBef>
                <a:spcPct val="0"/>
              </a:spcBef>
              <a:spcAft>
                <a:spcPct val="0"/>
              </a:spcAft>
              <a:defRPr lang="en-US" sz="10000" kern="1200" spc="-667" smtClean="0">
                <a:gradFill flip="none" rotWithShape="1">
                  <a:gsLst>
                    <a:gs pos="41000">
                      <a:srgbClr val="FFFFFF"/>
                    </a:gs>
                    <a:gs pos="100000">
                      <a:srgbClr val="28BAFC"/>
                    </a:gs>
                  </a:gsLst>
                  <a:lin ang="16200000" scaled="1"/>
                  <a:tileRect/>
                </a:gradFill>
                <a:effectLst>
                  <a:outerShdw blurRad="88900" algn="ctr" rotWithShape="0">
                    <a:srgbClr val="000026"/>
                  </a:outerShdw>
                  <a:reflection blurRad="6350" stA="55000" endA="300" endPos="45500" dir="5400000" sy="-100000" algn="bl" rotWithShape="0"/>
                </a:effectLst>
                <a:latin typeface="Segoe Semibold" pitchFamily="34" charset="0"/>
                <a:ea typeface="+mn-ea"/>
                <a:cs typeface="+mn-cs"/>
              </a:defRPr>
            </a:lvl3pPr>
            <a:lvl4pPr algn="r" rtl="0" fontAlgn="base">
              <a:spcBef>
                <a:spcPct val="0"/>
              </a:spcBef>
              <a:spcAft>
                <a:spcPct val="0"/>
              </a:spcAft>
              <a:defRPr lang="en-US" sz="10000" kern="1200" spc="-667" smtClean="0">
                <a:gradFill flip="none" rotWithShape="1">
                  <a:gsLst>
                    <a:gs pos="41000">
                      <a:srgbClr val="FFFFFF"/>
                    </a:gs>
                    <a:gs pos="100000">
                      <a:srgbClr val="28BAFC"/>
                    </a:gs>
                  </a:gsLst>
                  <a:lin ang="16200000" scaled="1"/>
                  <a:tileRect/>
                </a:gradFill>
                <a:effectLst>
                  <a:outerShdw blurRad="88900" algn="ctr" rotWithShape="0">
                    <a:srgbClr val="000026"/>
                  </a:outerShdw>
                  <a:reflection blurRad="6350" stA="55000" endA="300" endPos="45500" dir="5400000" sy="-100000" algn="bl" rotWithShape="0"/>
                </a:effectLst>
                <a:latin typeface="Segoe Semibold" pitchFamily="34" charset="0"/>
                <a:ea typeface="+mn-ea"/>
                <a:cs typeface="+mn-cs"/>
              </a:defRPr>
            </a:lvl4pPr>
            <a:lvl5pPr algn="r" rtl="0" fontAlgn="base">
              <a:spcBef>
                <a:spcPct val="0"/>
              </a:spcBef>
              <a:spcAft>
                <a:spcPct val="0"/>
              </a:spcAft>
              <a:defRPr lang="en-US" sz="10000" kern="1200" spc="-667" dirty="0" smtClean="0">
                <a:gradFill flip="none" rotWithShape="1">
                  <a:gsLst>
                    <a:gs pos="41000">
                      <a:srgbClr val="FFFFFF"/>
                    </a:gs>
                    <a:gs pos="100000">
                      <a:srgbClr val="28BAFC"/>
                    </a:gs>
                  </a:gsLst>
                  <a:lin ang="16200000" scaled="1"/>
                  <a:tileRect/>
                </a:gradFill>
                <a:effectLst>
                  <a:outerShdw blurRad="88900" algn="ctr" rotWithShape="0">
                    <a:srgbClr val="000026"/>
                  </a:outerShdw>
                  <a:reflection blurRad="6350" stA="55000" endA="300" endPos="45500" dir="5400000" sy="-100000" algn="bl" rotWithShape="0"/>
                </a:effectLst>
                <a:latin typeface="Segoe Semibold" pitchFamily="34" charset="0"/>
                <a:ea typeface="+mn-ea"/>
                <a:cs typeface="+mn-cs"/>
              </a:defRPr>
            </a:lvl5pPr>
          </a:lstStyle>
          <a:p>
            <a:pPr lvl="0"/>
            <a:r>
              <a:rPr lang="de-DE" dirty="0" smtClean="0"/>
              <a:t>Click to</a:t>
            </a:r>
            <a:endParaRPr lang="en-US" dirty="0" smtClean="0"/>
          </a:p>
        </p:txBody>
      </p:sp>
      <p:pic>
        <p:nvPicPr>
          <p:cNvPr id="11" name="Picture 3" descr="C:\Users\afuchs\Downloads\dyn-brand_rgb_r.png"/>
          <p:cNvPicPr>
            <a:picLocks noChangeAspect="1" noChangeArrowheads="1"/>
          </p:cNvPicPr>
          <p:nvPr userDrawn="1"/>
        </p:nvPicPr>
        <p:blipFill>
          <a:blip r:embed="rId4" cstate="print"/>
          <a:srcRect/>
          <a:stretch>
            <a:fillRect/>
          </a:stretch>
        </p:blipFill>
        <p:spPr bwMode="auto">
          <a:xfrm>
            <a:off x="373758" y="5829548"/>
            <a:ext cx="3087911" cy="671286"/>
          </a:xfrm>
          <a:prstGeom prst="rect">
            <a:avLst/>
          </a:prstGeom>
          <a:noFill/>
        </p:spPr>
      </p:pic>
      <p:sp>
        <p:nvSpPr>
          <p:cNvPr id="12" name="Rectangle 2"/>
          <p:cNvSpPr>
            <a:spLocks noGrp="1" noChangeArrowheads="1"/>
          </p:cNvSpPr>
          <p:nvPr>
            <p:ph type="ctrTitle"/>
          </p:nvPr>
        </p:nvSpPr>
        <p:spPr>
          <a:xfrm>
            <a:off x="1" y="4143384"/>
            <a:ext cx="9144000" cy="747897"/>
          </a:xfrm>
          <a:ln algn="ctr"/>
        </p:spPr>
        <p:txBody>
          <a:bodyPr lIns="0" tIns="0" rIns="0" bIns="0" anchor="t" anchorCtr="0"/>
          <a:lstStyle>
            <a:lvl1pPr algn="ctr" rtl="0" fontAlgn="base">
              <a:lnSpc>
                <a:spcPct val="90000"/>
              </a:lnSpc>
              <a:spcBef>
                <a:spcPct val="0"/>
              </a:spcBef>
              <a:spcAft>
                <a:spcPct val="0"/>
              </a:spcAft>
              <a:defRPr lang="en-US" sz="5400" spc="-300" dirty="0">
                <a:ln w="3175">
                  <a:noFill/>
                </a:ln>
                <a:gradFill flip="none" rotWithShape="1">
                  <a:gsLst>
                    <a:gs pos="28000">
                      <a:schemeClr val="bg1"/>
                    </a:gs>
                    <a:gs pos="52000">
                      <a:srgbClr val="D1E2FB"/>
                    </a:gs>
                    <a:gs pos="68000">
                      <a:srgbClr val="9CC0F6"/>
                    </a:gs>
                  </a:gsLst>
                  <a:lin ang="5400000" scaled="1"/>
                  <a:tileRect/>
                </a:gradFill>
                <a:effectLst>
                  <a:outerShdw blurRad="88900" dist="12700" dir="2700000" algn="tl" rotWithShape="0">
                    <a:prstClr val="black"/>
                  </a:outerShdw>
                </a:effectLst>
                <a:latin typeface="Segoe" pitchFamily="34" charset="0"/>
                <a:ea typeface="+mn-ea"/>
                <a:cs typeface="Arial" charset="0"/>
              </a:defRPr>
            </a:lvl1pPr>
          </a:lstStyle>
          <a:p>
            <a:r>
              <a:rPr lang="en-US" dirty="0" smtClean="0"/>
              <a:t>Click to edit Master title style</a:t>
            </a:r>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Tree>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No logo Title and Subtitle">
    <p:spTree>
      <p:nvGrpSpPr>
        <p:cNvPr id="1" name=""/>
        <p:cNvGrpSpPr/>
        <p:nvPr/>
      </p:nvGrpSpPr>
      <p:grpSpPr>
        <a:xfrm>
          <a:off x="0" y="0"/>
          <a:ext cx="0" cy="0"/>
          <a:chOff x="0" y="0"/>
          <a:chExt cx="0" cy="0"/>
        </a:xfrm>
      </p:grpSpPr>
      <p:sp>
        <p:nvSpPr>
          <p:cNvPr id="2" name="Title 1"/>
          <p:cNvSpPr>
            <a:spLocks noGrp="1"/>
          </p:cNvSpPr>
          <p:nvPr>
            <p:ph type="title"/>
          </p:nvPr>
        </p:nvSpPr>
        <p:spPr>
          <a:xfrm>
            <a:off x="382588" y="228603"/>
            <a:ext cx="8380412" cy="747897"/>
          </a:xfrm>
        </p:spPr>
        <p:txBody>
          <a:bodyPr/>
          <a:lstStyle>
            <a:lvl1pPr algn="l" rtl="0" fontAlgn="base">
              <a:lnSpc>
                <a:spcPct val="90000"/>
              </a:lnSpc>
              <a:spcBef>
                <a:spcPct val="0"/>
              </a:spcBef>
              <a:spcAft>
                <a:spcPct val="0"/>
              </a:spcAft>
              <a:defRPr lang="en-US" sz="5400" spc="-300" dirty="0">
                <a:ln w="3175">
                  <a:noFill/>
                </a:ln>
                <a:solidFill>
                  <a:schemeClr val="tx1"/>
                </a:solidFill>
                <a:effectLst>
                  <a:outerShdw blurRad="88900" dist="12700" dir="2700000" algn="tl" rotWithShape="0">
                    <a:prstClr val="black"/>
                  </a:outerShdw>
                </a:effectLst>
                <a:latin typeface="Segoe" pitchFamily="34" charset="0"/>
                <a:ea typeface="+mn-ea"/>
                <a:cs typeface="Arial" charset="0"/>
              </a:defRPr>
            </a:lvl1pPr>
          </a:lstStyle>
          <a:p>
            <a:r>
              <a:rPr lang="en-US" smtClean="0"/>
              <a:t>Click to edit Master title style</a:t>
            </a:r>
            <a:endParaRPr lang="en-US" dirty="0"/>
          </a:p>
        </p:txBody>
      </p:sp>
      <p:sp>
        <p:nvSpPr>
          <p:cNvPr id="3" name="Slide Number Placeholder 3"/>
          <p:cNvSpPr>
            <a:spLocks noGrp="1"/>
          </p:cNvSpPr>
          <p:nvPr>
            <p:ph type="sldNum" sz="quarter" idx="4"/>
          </p:nvPr>
        </p:nvSpPr>
        <p:spPr>
          <a:xfrm>
            <a:off x="0" y="6381750"/>
            <a:ext cx="1054100" cy="476250"/>
          </a:xfrm>
          <a:prstGeom prst="rect">
            <a:avLst/>
          </a:prstGeom>
        </p:spPr>
        <p:txBody>
          <a:bodyPr lIns="91420" tIns="45710" rIns="91420" bIns="45710"/>
          <a:lstStyle>
            <a:lvl1pPr algn="ctr" fontAlgn="auto">
              <a:spcBef>
                <a:spcPts val="0"/>
              </a:spcBef>
              <a:spcAft>
                <a:spcPts val="0"/>
              </a:spcAft>
              <a:defRPr sz="1600">
                <a:solidFill>
                  <a:schemeClr val="tx1"/>
                </a:solidFill>
                <a:latin typeface="Segoe" pitchFamily="34" charset="0"/>
              </a:defRPr>
            </a:lvl1pPr>
          </a:lstStyle>
          <a:p>
            <a:fld id="{523B0374-0553-4FD9-9121-BB8986C9BF06}" type="slidenum">
              <a:rPr lang="en-US" kern="0" smtClean="0"/>
              <a:pPr/>
              <a:t>‹#›</a:t>
            </a:fld>
            <a:endParaRPr lang="en-US" sz="1900" kern="0" dirty="0" smtClean="0"/>
          </a:p>
        </p:txBody>
      </p:sp>
    </p:spTree>
  </p:cSld>
  <p:clrMapOvr>
    <a:masterClrMapping/>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1" y="2130427"/>
            <a:ext cx="7772400" cy="1470024"/>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1" y="3886201"/>
            <a:ext cx="6400801" cy="1752600"/>
          </a:xfrm>
        </p:spPr>
        <p:txBody>
          <a:bodyPr/>
          <a:lstStyle>
            <a:lvl1pPr marL="0" indent="0" algn="ctr">
              <a:buNone/>
              <a:defRPr>
                <a:solidFill>
                  <a:schemeClr val="tx1">
                    <a:tint val="75000"/>
                  </a:schemeClr>
                </a:solidFill>
              </a:defRPr>
            </a:lvl1pPr>
            <a:lvl2pPr marL="457104" indent="0" algn="ctr">
              <a:buNone/>
              <a:defRPr>
                <a:solidFill>
                  <a:schemeClr val="tx1">
                    <a:tint val="75000"/>
                  </a:schemeClr>
                </a:solidFill>
              </a:defRPr>
            </a:lvl2pPr>
            <a:lvl3pPr marL="914208" indent="0" algn="ctr">
              <a:buNone/>
              <a:defRPr>
                <a:solidFill>
                  <a:schemeClr val="tx1">
                    <a:tint val="75000"/>
                  </a:schemeClr>
                </a:solidFill>
              </a:defRPr>
            </a:lvl3pPr>
            <a:lvl4pPr marL="1371311" indent="0" algn="ctr">
              <a:buNone/>
              <a:defRPr>
                <a:solidFill>
                  <a:schemeClr val="tx1">
                    <a:tint val="75000"/>
                  </a:schemeClr>
                </a:solidFill>
              </a:defRPr>
            </a:lvl4pPr>
            <a:lvl5pPr marL="1828416" indent="0" algn="ctr">
              <a:buNone/>
              <a:defRPr>
                <a:solidFill>
                  <a:schemeClr val="tx1">
                    <a:tint val="75000"/>
                  </a:schemeClr>
                </a:solidFill>
              </a:defRPr>
            </a:lvl5pPr>
            <a:lvl6pPr marL="2285519" indent="0" algn="ctr">
              <a:buNone/>
              <a:defRPr>
                <a:solidFill>
                  <a:schemeClr val="tx1">
                    <a:tint val="75000"/>
                  </a:schemeClr>
                </a:solidFill>
              </a:defRPr>
            </a:lvl6pPr>
            <a:lvl7pPr marL="2742624" indent="0" algn="ctr">
              <a:buNone/>
              <a:defRPr>
                <a:solidFill>
                  <a:schemeClr val="tx1">
                    <a:tint val="75000"/>
                  </a:schemeClr>
                </a:solidFill>
              </a:defRPr>
            </a:lvl7pPr>
            <a:lvl8pPr marL="3199726" indent="0" algn="ctr">
              <a:buNone/>
              <a:defRPr>
                <a:solidFill>
                  <a:schemeClr val="tx1">
                    <a:tint val="75000"/>
                  </a:schemeClr>
                </a:solidFill>
              </a:defRPr>
            </a:lvl8pPr>
            <a:lvl9pPr marL="3656831"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97841BE-53C6-457D-A282-0346A875AD7B}" type="datetimeFigureOut">
              <a:rPr lang="en-US" smtClean="0"/>
              <a:pPr/>
              <a:t>11/17/2009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6B2146F-065E-40A1-9B36-7C42450FD67B}" type="slidenum">
              <a:rPr lang="en-US" smtClean="0"/>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97841BE-53C6-457D-A282-0346A875AD7B}" type="datetimeFigureOut">
              <a:rPr lang="en-US" smtClean="0"/>
              <a:pPr/>
              <a:t>11/17/2009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6B2146F-065E-40A1-9B36-7C42450FD67B}" type="slidenum">
              <a:rPr lang="en-US" smtClean="0"/>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2" y="4406903"/>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2" y="2906714"/>
            <a:ext cx="7772400" cy="1500186"/>
          </a:xfrm>
        </p:spPr>
        <p:txBody>
          <a:bodyPr anchor="b"/>
          <a:lstStyle>
            <a:lvl1pPr marL="0" indent="0">
              <a:buNone/>
              <a:defRPr sz="2100">
                <a:solidFill>
                  <a:schemeClr val="tx1">
                    <a:tint val="75000"/>
                  </a:schemeClr>
                </a:solidFill>
              </a:defRPr>
            </a:lvl1pPr>
            <a:lvl2pPr marL="457104" indent="0">
              <a:buNone/>
              <a:defRPr sz="1900">
                <a:solidFill>
                  <a:schemeClr val="tx1">
                    <a:tint val="75000"/>
                  </a:schemeClr>
                </a:solidFill>
              </a:defRPr>
            </a:lvl2pPr>
            <a:lvl3pPr marL="914208" indent="0">
              <a:buNone/>
              <a:defRPr sz="1600">
                <a:solidFill>
                  <a:schemeClr val="tx1">
                    <a:tint val="75000"/>
                  </a:schemeClr>
                </a:solidFill>
              </a:defRPr>
            </a:lvl3pPr>
            <a:lvl4pPr marL="1371311" indent="0">
              <a:buNone/>
              <a:defRPr sz="1400">
                <a:solidFill>
                  <a:schemeClr val="tx1">
                    <a:tint val="75000"/>
                  </a:schemeClr>
                </a:solidFill>
              </a:defRPr>
            </a:lvl4pPr>
            <a:lvl5pPr marL="1828416" indent="0">
              <a:buNone/>
              <a:defRPr sz="1400">
                <a:solidFill>
                  <a:schemeClr val="tx1">
                    <a:tint val="75000"/>
                  </a:schemeClr>
                </a:solidFill>
              </a:defRPr>
            </a:lvl5pPr>
            <a:lvl6pPr marL="2285519" indent="0">
              <a:buNone/>
              <a:defRPr sz="1400">
                <a:solidFill>
                  <a:schemeClr val="tx1">
                    <a:tint val="75000"/>
                  </a:schemeClr>
                </a:solidFill>
              </a:defRPr>
            </a:lvl6pPr>
            <a:lvl7pPr marL="2742624" indent="0">
              <a:buNone/>
              <a:defRPr sz="1400">
                <a:solidFill>
                  <a:schemeClr val="tx1">
                    <a:tint val="75000"/>
                  </a:schemeClr>
                </a:solidFill>
              </a:defRPr>
            </a:lvl7pPr>
            <a:lvl8pPr marL="3199726" indent="0">
              <a:buNone/>
              <a:defRPr sz="1400">
                <a:solidFill>
                  <a:schemeClr val="tx1">
                    <a:tint val="75000"/>
                  </a:schemeClr>
                </a:solidFill>
              </a:defRPr>
            </a:lvl8pPr>
            <a:lvl9pPr marL="3656831"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97841BE-53C6-457D-A282-0346A875AD7B}" type="datetimeFigureOut">
              <a:rPr lang="en-US" smtClean="0"/>
              <a:pPr/>
              <a:t>11/17/2009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6B2146F-065E-40A1-9B36-7C42450FD67B}" type="slidenum">
              <a:rPr lang="en-US" smtClean="0"/>
              <a:pPr/>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1" y="1600204"/>
            <a:ext cx="4038599" cy="4525963"/>
          </a:xfrm>
        </p:spPr>
        <p:txBody>
          <a:bodyPr/>
          <a:lstStyle>
            <a:lvl1pPr>
              <a:defRPr sz="2800"/>
            </a:lvl1pPr>
            <a:lvl2pPr>
              <a:defRPr sz="2400"/>
            </a:lvl2pPr>
            <a:lvl3pPr>
              <a:defRPr sz="2100"/>
            </a:lvl3pPr>
            <a:lvl4pPr>
              <a:defRPr sz="1900"/>
            </a:lvl4pPr>
            <a:lvl5pPr>
              <a:defRPr sz="1900"/>
            </a:lvl5pPr>
            <a:lvl6pPr>
              <a:defRPr sz="1900"/>
            </a:lvl6pPr>
            <a:lvl7pPr>
              <a:defRPr sz="1900"/>
            </a:lvl7pPr>
            <a:lvl8pPr>
              <a:defRPr sz="1900"/>
            </a:lvl8pPr>
            <a:lvl9pPr>
              <a:defRPr sz="1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1" y="1600204"/>
            <a:ext cx="4038599" cy="4525963"/>
          </a:xfrm>
        </p:spPr>
        <p:txBody>
          <a:bodyPr/>
          <a:lstStyle>
            <a:lvl1pPr>
              <a:defRPr sz="2800"/>
            </a:lvl1pPr>
            <a:lvl2pPr>
              <a:defRPr sz="2400"/>
            </a:lvl2pPr>
            <a:lvl3pPr>
              <a:defRPr sz="2100"/>
            </a:lvl3pPr>
            <a:lvl4pPr>
              <a:defRPr sz="1900"/>
            </a:lvl4pPr>
            <a:lvl5pPr>
              <a:defRPr sz="1900"/>
            </a:lvl5pPr>
            <a:lvl6pPr>
              <a:defRPr sz="1900"/>
            </a:lvl6pPr>
            <a:lvl7pPr>
              <a:defRPr sz="1900"/>
            </a:lvl7pPr>
            <a:lvl8pPr>
              <a:defRPr sz="1900"/>
            </a:lvl8pPr>
            <a:lvl9pPr>
              <a:defRPr sz="1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97841BE-53C6-457D-A282-0346A875AD7B}" type="datetimeFigureOut">
              <a:rPr lang="en-US" smtClean="0"/>
              <a:pPr/>
              <a:t>11/17/2009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6B2146F-065E-40A1-9B36-7C42450FD67B}" type="slidenum">
              <a:rPr lang="en-US" smtClean="0"/>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1" y="1535114"/>
            <a:ext cx="4040187" cy="639762"/>
          </a:xfrm>
        </p:spPr>
        <p:txBody>
          <a:bodyPr anchor="b"/>
          <a:lstStyle>
            <a:lvl1pPr marL="0" indent="0">
              <a:buNone/>
              <a:defRPr sz="2400" b="1"/>
            </a:lvl1pPr>
            <a:lvl2pPr marL="457104" indent="0">
              <a:buNone/>
              <a:defRPr sz="2100" b="1"/>
            </a:lvl2pPr>
            <a:lvl3pPr marL="914208" indent="0">
              <a:buNone/>
              <a:defRPr sz="1900" b="1"/>
            </a:lvl3pPr>
            <a:lvl4pPr marL="1371311" indent="0">
              <a:buNone/>
              <a:defRPr sz="1600" b="1"/>
            </a:lvl4pPr>
            <a:lvl5pPr marL="1828416" indent="0">
              <a:buNone/>
              <a:defRPr sz="1600" b="1"/>
            </a:lvl5pPr>
            <a:lvl6pPr marL="2285519" indent="0">
              <a:buNone/>
              <a:defRPr sz="1600" b="1"/>
            </a:lvl6pPr>
            <a:lvl7pPr marL="2742624" indent="0">
              <a:buNone/>
              <a:defRPr sz="1600" b="1"/>
            </a:lvl7pPr>
            <a:lvl8pPr marL="3199726" indent="0">
              <a:buNone/>
              <a:defRPr sz="1600" b="1"/>
            </a:lvl8pPr>
            <a:lvl9pPr marL="3656831"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1" y="2174876"/>
            <a:ext cx="4040187" cy="3951288"/>
          </a:xfrm>
        </p:spPr>
        <p:txBody>
          <a:bodyPr/>
          <a:lstStyle>
            <a:lvl1pPr>
              <a:defRPr sz="2400"/>
            </a:lvl1pPr>
            <a:lvl2pPr>
              <a:defRPr sz="2100"/>
            </a:lvl2pPr>
            <a:lvl3pPr>
              <a:defRPr sz="19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7" y="1535114"/>
            <a:ext cx="4041774" cy="639762"/>
          </a:xfrm>
        </p:spPr>
        <p:txBody>
          <a:bodyPr anchor="b"/>
          <a:lstStyle>
            <a:lvl1pPr marL="0" indent="0">
              <a:buNone/>
              <a:defRPr sz="2400" b="1"/>
            </a:lvl1pPr>
            <a:lvl2pPr marL="457104" indent="0">
              <a:buNone/>
              <a:defRPr sz="2100" b="1"/>
            </a:lvl2pPr>
            <a:lvl3pPr marL="914208" indent="0">
              <a:buNone/>
              <a:defRPr sz="1900" b="1"/>
            </a:lvl3pPr>
            <a:lvl4pPr marL="1371311" indent="0">
              <a:buNone/>
              <a:defRPr sz="1600" b="1"/>
            </a:lvl4pPr>
            <a:lvl5pPr marL="1828416" indent="0">
              <a:buNone/>
              <a:defRPr sz="1600" b="1"/>
            </a:lvl5pPr>
            <a:lvl6pPr marL="2285519" indent="0">
              <a:buNone/>
              <a:defRPr sz="1600" b="1"/>
            </a:lvl6pPr>
            <a:lvl7pPr marL="2742624" indent="0">
              <a:buNone/>
              <a:defRPr sz="1600" b="1"/>
            </a:lvl7pPr>
            <a:lvl8pPr marL="3199726" indent="0">
              <a:buNone/>
              <a:defRPr sz="1600" b="1"/>
            </a:lvl8pPr>
            <a:lvl9pPr marL="3656831"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7" y="2174876"/>
            <a:ext cx="4041774" cy="3951288"/>
          </a:xfrm>
        </p:spPr>
        <p:txBody>
          <a:bodyPr/>
          <a:lstStyle>
            <a:lvl1pPr>
              <a:defRPr sz="2400"/>
            </a:lvl1pPr>
            <a:lvl2pPr>
              <a:defRPr sz="2100"/>
            </a:lvl2pPr>
            <a:lvl3pPr>
              <a:defRPr sz="19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97841BE-53C6-457D-A282-0346A875AD7B}" type="datetimeFigureOut">
              <a:rPr lang="en-US" smtClean="0"/>
              <a:pPr/>
              <a:t>11/17/2009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6B2146F-065E-40A1-9B36-7C42450FD67B}" type="slidenum">
              <a:rPr lang="en-US" smtClean="0"/>
              <a:pPr/>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97841BE-53C6-457D-A282-0346A875AD7B}" type="datetimeFigureOut">
              <a:rPr lang="en-US" smtClean="0"/>
              <a:pPr/>
              <a:t>11/17/2009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6B2146F-065E-40A1-9B36-7C42450FD67B}" type="slidenum">
              <a:rPr lang="en-US" smtClean="0"/>
              <a:pPr/>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97841BE-53C6-457D-A282-0346A875AD7B}" type="datetimeFigureOut">
              <a:rPr lang="en-US" smtClean="0"/>
              <a:pPr/>
              <a:t>11/17/2009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6B2146F-065E-40A1-9B36-7C42450FD67B}" type="slidenum">
              <a:rPr lang="en-US" smtClean="0"/>
              <a:pPr/>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2"/>
            <a:ext cx="3008313" cy="1162051"/>
          </a:xfrm>
        </p:spPr>
        <p:txBody>
          <a:bodyPr anchor="b"/>
          <a:lstStyle>
            <a:lvl1pPr algn="l">
              <a:defRPr sz="2100" b="1"/>
            </a:lvl1pPr>
          </a:lstStyle>
          <a:p>
            <a:r>
              <a:rPr lang="en-US" smtClean="0"/>
              <a:t>Click to edit Master title style</a:t>
            </a:r>
            <a:endParaRPr lang="en-US"/>
          </a:p>
        </p:txBody>
      </p:sp>
      <p:sp>
        <p:nvSpPr>
          <p:cNvPr id="3" name="Content Placeholder 2"/>
          <p:cNvSpPr>
            <a:spLocks noGrp="1"/>
          </p:cNvSpPr>
          <p:nvPr>
            <p:ph idx="1"/>
          </p:nvPr>
        </p:nvSpPr>
        <p:spPr>
          <a:xfrm>
            <a:off x="3575051" y="273052"/>
            <a:ext cx="5111750" cy="5853114"/>
          </a:xfrm>
        </p:spPr>
        <p:txBody>
          <a:bodyPr/>
          <a:lstStyle>
            <a:lvl1pPr>
              <a:defRPr sz="3200"/>
            </a:lvl1pPr>
            <a:lvl2pPr>
              <a:defRPr sz="2800"/>
            </a:lvl2pPr>
            <a:lvl3pPr>
              <a:defRPr sz="2400"/>
            </a:lvl3pPr>
            <a:lvl4pPr>
              <a:defRPr sz="2100"/>
            </a:lvl4pPr>
            <a:lvl5pPr>
              <a:defRPr sz="2100"/>
            </a:lvl5pPr>
            <a:lvl6pPr>
              <a:defRPr sz="2100"/>
            </a:lvl6pPr>
            <a:lvl7pPr>
              <a:defRPr sz="2100"/>
            </a:lvl7pPr>
            <a:lvl8pPr>
              <a:defRPr sz="2100"/>
            </a:lvl8pPr>
            <a:lvl9pPr>
              <a:defRPr sz="2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1" y="1435103"/>
            <a:ext cx="3008313" cy="4691063"/>
          </a:xfrm>
        </p:spPr>
        <p:txBody>
          <a:bodyPr/>
          <a:lstStyle>
            <a:lvl1pPr marL="0" indent="0">
              <a:buNone/>
              <a:defRPr sz="1400"/>
            </a:lvl1pPr>
            <a:lvl2pPr marL="457104" indent="0">
              <a:buNone/>
              <a:defRPr sz="1200"/>
            </a:lvl2pPr>
            <a:lvl3pPr marL="914208" indent="0">
              <a:buNone/>
              <a:defRPr sz="900"/>
            </a:lvl3pPr>
            <a:lvl4pPr marL="1371311" indent="0">
              <a:buNone/>
              <a:defRPr sz="900"/>
            </a:lvl4pPr>
            <a:lvl5pPr marL="1828416" indent="0">
              <a:buNone/>
              <a:defRPr sz="900"/>
            </a:lvl5pPr>
            <a:lvl6pPr marL="2285519" indent="0">
              <a:buNone/>
              <a:defRPr sz="900"/>
            </a:lvl6pPr>
            <a:lvl7pPr marL="2742624" indent="0">
              <a:buNone/>
              <a:defRPr sz="900"/>
            </a:lvl7pPr>
            <a:lvl8pPr marL="3199726" indent="0">
              <a:buNone/>
              <a:defRPr sz="900"/>
            </a:lvl8pPr>
            <a:lvl9pPr marL="3656831"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97841BE-53C6-457D-A282-0346A875AD7B}" type="datetimeFigureOut">
              <a:rPr lang="en-US" smtClean="0"/>
              <a:pPr/>
              <a:t>11/17/2009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6B2146F-065E-40A1-9B36-7C42450FD67B}" type="slidenum">
              <a:rPr lang="en-US" smtClean="0"/>
              <a:pPr/>
              <a:t>‹#›</a:t>
            </a:fld>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9" y="4800601"/>
            <a:ext cx="5486400" cy="566738"/>
          </a:xfrm>
        </p:spPr>
        <p:txBody>
          <a:bodyPr anchor="b"/>
          <a:lstStyle>
            <a:lvl1pPr algn="l">
              <a:defRPr sz="2100" b="1"/>
            </a:lvl1pPr>
          </a:lstStyle>
          <a:p>
            <a:r>
              <a:rPr lang="en-US" smtClean="0"/>
              <a:t>Click to edit Master title style</a:t>
            </a:r>
            <a:endParaRPr lang="en-US"/>
          </a:p>
        </p:txBody>
      </p:sp>
      <p:sp>
        <p:nvSpPr>
          <p:cNvPr id="3" name="Picture Placeholder 2"/>
          <p:cNvSpPr>
            <a:spLocks noGrp="1"/>
          </p:cNvSpPr>
          <p:nvPr>
            <p:ph type="pic" idx="1"/>
          </p:nvPr>
        </p:nvSpPr>
        <p:spPr>
          <a:xfrm>
            <a:off x="1792289" y="612775"/>
            <a:ext cx="5486400" cy="4114800"/>
          </a:xfrm>
        </p:spPr>
        <p:txBody>
          <a:bodyPr/>
          <a:lstStyle>
            <a:lvl1pPr marL="0" indent="0">
              <a:buNone/>
              <a:defRPr sz="3200"/>
            </a:lvl1pPr>
            <a:lvl2pPr marL="457104" indent="0">
              <a:buNone/>
              <a:defRPr sz="2800"/>
            </a:lvl2pPr>
            <a:lvl3pPr marL="914208" indent="0">
              <a:buNone/>
              <a:defRPr sz="2400"/>
            </a:lvl3pPr>
            <a:lvl4pPr marL="1371311" indent="0">
              <a:buNone/>
              <a:defRPr sz="2100"/>
            </a:lvl4pPr>
            <a:lvl5pPr marL="1828416" indent="0">
              <a:buNone/>
              <a:defRPr sz="2100"/>
            </a:lvl5pPr>
            <a:lvl6pPr marL="2285519" indent="0">
              <a:buNone/>
              <a:defRPr sz="2100"/>
            </a:lvl6pPr>
            <a:lvl7pPr marL="2742624" indent="0">
              <a:buNone/>
              <a:defRPr sz="2100"/>
            </a:lvl7pPr>
            <a:lvl8pPr marL="3199726" indent="0">
              <a:buNone/>
              <a:defRPr sz="2100"/>
            </a:lvl8pPr>
            <a:lvl9pPr marL="3656831" indent="0">
              <a:buNone/>
              <a:defRPr sz="2100"/>
            </a:lvl9pPr>
          </a:lstStyle>
          <a:p>
            <a:endParaRPr lang="en-US"/>
          </a:p>
        </p:txBody>
      </p:sp>
      <p:sp>
        <p:nvSpPr>
          <p:cNvPr id="4" name="Text Placeholder 3"/>
          <p:cNvSpPr>
            <a:spLocks noGrp="1"/>
          </p:cNvSpPr>
          <p:nvPr>
            <p:ph type="body" sz="half" idx="2"/>
          </p:nvPr>
        </p:nvSpPr>
        <p:spPr>
          <a:xfrm>
            <a:off x="1792289" y="5367339"/>
            <a:ext cx="5486400" cy="804863"/>
          </a:xfrm>
        </p:spPr>
        <p:txBody>
          <a:bodyPr/>
          <a:lstStyle>
            <a:lvl1pPr marL="0" indent="0">
              <a:buNone/>
              <a:defRPr sz="1400"/>
            </a:lvl1pPr>
            <a:lvl2pPr marL="457104" indent="0">
              <a:buNone/>
              <a:defRPr sz="1200"/>
            </a:lvl2pPr>
            <a:lvl3pPr marL="914208" indent="0">
              <a:buNone/>
              <a:defRPr sz="900"/>
            </a:lvl3pPr>
            <a:lvl4pPr marL="1371311" indent="0">
              <a:buNone/>
              <a:defRPr sz="900"/>
            </a:lvl4pPr>
            <a:lvl5pPr marL="1828416" indent="0">
              <a:buNone/>
              <a:defRPr sz="900"/>
            </a:lvl5pPr>
            <a:lvl6pPr marL="2285519" indent="0">
              <a:buNone/>
              <a:defRPr sz="900"/>
            </a:lvl6pPr>
            <a:lvl7pPr marL="2742624" indent="0">
              <a:buNone/>
              <a:defRPr sz="900"/>
            </a:lvl7pPr>
            <a:lvl8pPr marL="3199726" indent="0">
              <a:buNone/>
              <a:defRPr sz="900"/>
            </a:lvl8pPr>
            <a:lvl9pPr marL="3656831"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97841BE-53C6-457D-A282-0346A875AD7B}" type="datetimeFigureOut">
              <a:rPr lang="en-US" smtClean="0"/>
              <a:pPr/>
              <a:t>11/17/2009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6B2146F-065E-40A1-9B36-7C42450FD67B}" type="slidenum">
              <a:rPr lang="en-US" smtClean="0"/>
              <a:pPr/>
              <a:t>‹#›</a:t>
            </a:fld>
            <a:endParaRPr 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97841BE-53C6-457D-A282-0346A875AD7B}" type="datetimeFigureOut">
              <a:rPr lang="en-US" smtClean="0"/>
              <a:pPr/>
              <a:t>11/17/2009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6B2146F-065E-40A1-9B36-7C42450FD67B}" type="slidenum">
              <a:rPr lang="en-US" smtClean="0"/>
              <a:pPr/>
              <a:t>‹#›</a:t>
            </a:fld>
            <a:endParaRPr 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1" y="274642"/>
            <a:ext cx="2057401" cy="5851524"/>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1" y="274642"/>
            <a:ext cx="6019799" cy="58515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97841BE-53C6-457D-A282-0346A875AD7B}" type="datetimeFigureOut">
              <a:rPr lang="en-US" smtClean="0"/>
              <a:pPr/>
              <a:t>11/17/2009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6B2146F-065E-40A1-9B36-7C42450FD67B}" type="slidenum">
              <a:rPr lang="en-US" smtClean="0"/>
              <a:pPr/>
              <a:t>‹#›</a:t>
            </a:fld>
            <a:endParaRPr 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730254" y="3124200"/>
            <a:ext cx="7681912" cy="1600201"/>
          </a:xfrm>
        </p:spPr>
        <p:txBody>
          <a:bodyPr>
            <a:noAutofit/>
          </a:bodyPr>
          <a:lstStyle>
            <a:lvl1pPr>
              <a:lnSpc>
                <a:spcPct val="90000"/>
              </a:lnSpc>
              <a:defRPr sz="5400">
                <a:gradFill flip="none" rotWithShape="1">
                  <a:gsLst>
                    <a:gs pos="0">
                      <a:srgbClr val="FFC000"/>
                    </a:gs>
                    <a:gs pos="36000">
                      <a:schemeClr val="tx2">
                        <a:lumMod val="90000"/>
                      </a:schemeClr>
                    </a:gs>
                    <a:gs pos="86000">
                      <a:schemeClr val="tx1"/>
                    </a:gs>
                  </a:gsLst>
                  <a:lin ang="16200000" scaled="1"/>
                  <a:tileRect/>
                </a:gradFill>
              </a:defRPr>
            </a:lvl1pPr>
          </a:lstStyle>
          <a:p>
            <a:r>
              <a:rPr lang="en-US" smtClean="0"/>
              <a:t>Click to edit Master title style</a:t>
            </a:r>
            <a:endParaRPr lang="en-US" dirty="0"/>
          </a:p>
        </p:txBody>
      </p:sp>
      <p:sp>
        <p:nvSpPr>
          <p:cNvPr id="3" name="Subtitle 2"/>
          <p:cNvSpPr>
            <a:spLocks noGrp="1"/>
          </p:cNvSpPr>
          <p:nvPr>
            <p:ph type="subTitle" idx="1"/>
          </p:nvPr>
        </p:nvSpPr>
        <p:spPr>
          <a:xfrm>
            <a:off x="2372619" y="5087647"/>
            <a:ext cx="6039546" cy="461665"/>
          </a:xfrm>
        </p:spPr>
        <p:txBody>
          <a:bodyPr>
            <a:noAutofit/>
          </a:bodyPr>
          <a:lstStyle>
            <a:lvl1pPr marL="0" indent="0" algn="l">
              <a:lnSpc>
                <a:spcPct val="90000"/>
              </a:lnSpc>
              <a:spcBef>
                <a:spcPts val="0"/>
              </a:spcBef>
              <a:buNone/>
              <a:defRPr>
                <a:solidFill>
                  <a:schemeClr val="tx1">
                    <a:tint val="75000"/>
                  </a:schemeClr>
                </a:solidFill>
              </a:defRPr>
            </a:lvl1pPr>
            <a:lvl2pPr marL="457086" indent="0" algn="ctr">
              <a:buNone/>
              <a:defRPr>
                <a:solidFill>
                  <a:schemeClr val="tx1">
                    <a:tint val="75000"/>
                  </a:schemeClr>
                </a:solidFill>
              </a:defRPr>
            </a:lvl2pPr>
            <a:lvl3pPr marL="914170" indent="0" algn="ctr">
              <a:buNone/>
              <a:defRPr>
                <a:solidFill>
                  <a:schemeClr val="tx1">
                    <a:tint val="75000"/>
                  </a:schemeClr>
                </a:solidFill>
              </a:defRPr>
            </a:lvl3pPr>
            <a:lvl4pPr marL="1371257" indent="0" algn="ctr">
              <a:buNone/>
              <a:defRPr>
                <a:solidFill>
                  <a:schemeClr val="tx1">
                    <a:tint val="75000"/>
                  </a:schemeClr>
                </a:solidFill>
              </a:defRPr>
            </a:lvl4pPr>
            <a:lvl5pPr marL="1828343" indent="0" algn="ctr">
              <a:buNone/>
              <a:defRPr>
                <a:solidFill>
                  <a:schemeClr val="tx1">
                    <a:tint val="75000"/>
                  </a:schemeClr>
                </a:solidFill>
              </a:defRPr>
            </a:lvl5pPr>
            <a:lvl6pPr marL="2285428" indent="0" algn="ctr">
              <a:buNone/>
              <a:defRPr>
                <a:solidFill>
                  <a:schemeClr val="tx1">
                    <a:tint val="75000"/>
                  </a:schemeClr>
                </a:solidFill>
              </a:defRPr>
            </a:lvl6pPr>
            <a:lvl7pPr marL="2742512" indent="0" algn="ctr">
              <a:buNone/>
              <a:defRPr>
                <a:solidFill>
                  <a:schemeClr val="tx1">
                    <a:tint val="75000"/>
                  </a:schemeClr>
                </a:solidFill>
              </a:defRPr>
            </a:lvl7pPr>
            <a:lvl8pPr marL="3199599" indent="0" algn="ctr">
              <a:buNone/>
              <a:defRPr>
                <a:solidFill>
                  <a:schemeClr val="tx1">
                    <a:tint val="75000"/>
                  </a:schemeClr>
                </a:solidFill>
              </a:defRPr>
            </a:lvl8pPr>
            <a:lvl9pPr marL="3656685" indent="0" algn="ctr">
              <a:buNone/>
              <a:defRPr>
                <a:solidFill>
                  <a:schemeClr val="tx1">
                    <a:tint val="75000"/>
                  </a:schemeClr>
                </a:solidFill>
              </a:defRPr>
            </a:lvl9pPr>
          </a:lstStyle>
          <a:p>
            <a:r>
              <a:rPr lang="en-US" smtClean="0"/>
              <a:t>Click to edit Master subtitle style</a:t>
            </a:r>
            <a:endParaRPr lang="en-US" dirty="0"/>
          </a:p>
        </p:txBody>
      </p:sp>
    </p:spTree>
  </p:cSld>
  <p:clrMapOvr>
    <a:masterClrMapping/>
  </p:clrMapOvr>
  <p:transition>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_Demo, Video etc. &quot;special&quot; slides">
    <p:bg>
      <p:bgPr>
        <a:blipFill dpi="0" rotWithShape="1">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730251" y="2954239"/>
            <a:ext cx="7043208" cy="1523494"/>
          </a:xfrm>
        </p:spPr>
        <p:txBody>
          <a:bodyPr anchor="ctr" anchorCtr="0">
            <a:noAutofit/>
          </a:bodyPr>
          <a:lstStyle>
            <a:lvl1pPr>
              <a:lnSpc>
                <a:spcPct val="90000"/>
              </a:lnSpc>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1368956" y="4976586"/>
            <a:ext cx="7043208" cy="461665"/>
          </a:xfrm>
        </p:spPr>
        <p:txBody>
          <a:bodyPr>
            <a:noAutofit/>
          </a:bodyPr>
          <a:lstStyle>
            <a:lvl1pPr marL="0" indent="0" algn="l">
              <a:lnSpc>
                <a:spcPct val="90000"/>
              </a:lnSpc>
              <a:spcBef>
                <a:spcPts val="0"/>
              </a:spcBef>
              <a:buNone/>
              <a:defRPr>
                <a:solidFill>
                  <a:schemeClr val="tx1">
                    <a:tint val="75000"/>
                  </a:schemeClr>
                </a:solidFill>
              </a:defRPr>
            </a:lvl1pPr>
            <a:lvl2pPr marL="457086" indent="0" algn="ctr">
              <a:buNone/>
              <a:defRPr>
                <a:solidFill>
                  <a:schemeClr val="tx1">
                    <a:tint val="75000"/>
                  </a:schemeClr>
                </a:solidFill>
              </a:defRPr>
            </a:lvl2pPr>
            <a:lvl3pPr marL="914170" indent="0" algn="ctr">
              <a:buNone/>
              <a:defRPr>
                <a:solidFill>
                  <a:schemeClr val="tx1">
                    <a:tint val="75000"/>
                  </a:schemeClr>
                </a:solidFill>
              </a:defRPr>
            </a:lvl3pPr>
            <a:lvl4pPr marL="1371257" indent="0" algn="ctr">
              <a:buNone/>
              <a:defRPr>
                <a:solidFill>
                  <a:schemeClr val="tx1">
                    <a:tint val="75000"/>
                  </a:schemeClr>
                </a:solidFill>
              </a:defRPr>
            </a:lvl4pPr>
            <a:lvl5pPr marL="1828343" indent="0" algn="ctr">
              <a:buNone/>
              <a:defRPr>
                <a:solidFill>
                  <a:schemeClr val="tx1">
                    <a:tint val="75000"/>
                  </a:schemeClr>
                </a:solidFill>
              </a:defRPr>
            </a:lvl5pPr>
            <a:lvl6pPr marL="2285428" indent="0" algn="ctr">
              <a:buNone/>
              <a:defRPr>
                <a:solidFill>
                  <a:schemeClr val="tx1">
                    <a:tint val="75000"/>
                  </a:schemeClr>
                </a:solidFill>
              </a:defRPr>
            </a:lvl6pPr>
            <a:lvl7pPr marL="2742512" indent="0" algn="ctr">
              <a:buNone/>
              <a:defRPr>
                <a:solidFill>
                  <a:schemeClr val="tx1">
                    <a:tint val="75000"/>
                  </a:schemeClr>
                </a:solidFill>
              </a:defRPr>
            </a:lvl7pPr>
            <a:lvl8pPr marL="3199599" indent="0" algn="ctr">
              <a:buNone/>
              <a:defRPr>
                <a:solidFill>
                  <a:schemeClr val="tx1">
                    <a:tint val="75000"/>
                  </a:schemeClr>
                </a:solidFill>
              </a:defRPr>
            </a:lvl8pPr>
            <a:lvl9pPr marL="3656685" indent="0" algn="ctr">
              <a:buNone/>
              <a:defRPr>
                <a:solidFill>
                  <a:schemeClr val="tx1">
                    <a:tint val="75000"/>
                  </a:schemeClr>
                </a:solidFill>
              </a:defRPr>
            </a:lvl9pPr>
          </a:lstStyle>
          <a:p>
            <a:r>
              <a:rPr lang="en-US" smtClean="0"/>
              <a:t>Click to edit Master subtitle style</a:t>
            </a:r>
            <a:endParaRPr lang="en-US" dirty="0"/>
          </a:p>
        </p:txBody>
      </p:sp>
      <p:sp>
        <p:nvSpPr>
          <p:cNvPr id="7" name="Text Placeholder 6"/>
          <p:cNvSpPr>
            <a:spLocks noGrp="1"/>
          </p:cNvSpPr>
          <p:nvPr>
            <p:ph type="body" sz="quarter" idx="10" hasCustomPrompt="1"/>
          </p:nvPr>
        </p:nvSpPr>
        <p:spPr>
          <a:xfrm>
            <a:off x="381000" y="520006"/>
            <a:ext cx="7690115" cy="1384994"/>
          </a:xfrm>
        </p:spPr>
        <p:txBody>
          <a:bodyPr anchor="b" anchorCtr="0">
            <a:noAutofit/>
            <a:scene3d>
              <a:camera prst="orthographicFront"/>
              <a:lightRig rig="flat" dir="t"/>
            </a:scene3d>
            <a:sp3d>
              <a:contourClr>
                <a:srgbClr val="F4A234"/>
              </a:contourClr>
            </a:sp3d>
          </a:bodyPr>
          <a:lstStyle>
            <a:lvl1pPr marL="0" indent="0" algn="l">
              <a:buFont typeface="Arial" pitchFamily="34" charset="0"/>
              <a:buNone/>
              <a:defRPr kumimoji="0" lang="en-US" sz="9600" b="0" i="0" u="none" strike="noStrike" kern="1200" cap="none" spc="-642" normalizeH="0" baseline="0" noProof="0" dirty="0" smtClean="0">
                <a:ln w="11430"/>
                <a:gradFill flip="none" rotWithShape="1">
                  <a:gsLst>
                    <a:gs pos="0">
                      <a:schemeClr val="accent2">
                        <a:lumMod val="20000"/>
                        <a:lumOff val="80000"/>
                      </a:schemeClr>
                    </a:gs>
                    <a:gs pos="62000">
                      <a:schemeClr val="accent2"/>
                    </a:gs>
                    <a:gs pos="88000">
                      <a:schemeClr val="accent2">
                        <a:lumMod val="50000"/>
                      </a:schemeClr>
                    </a:gs>
                  </a:gsLst>
                  <a:lin ang="5400000" scaled="1"/>
                  <a:tileRect/>
                </a:gradFill>
                <a:effectLst>
                  <a:outerShdw blurRad="50800" dist="25400" dir="1800000" algn="tl" rotWithShape="0">
                    <a:prstClr val="black">
                      <a:alpha val="81000"/>
                    </a:prstClr>
                  </a:outerShdw>
                </a:effectLst>
                <a:uLnTx/>
                <a:uFillTx/>
                <a:latin typeface="Segoe Light" pitchFamily="34" charset="0"/>
                <a:ea typeface="+mn-ea"/>
                <a:cs typeface="+mn-cs"/>
              </a:defRPr>
            </a:lvl1pPr>
          </a:lstStyle>
          <a:p>
            <a:pPr lvl="0"/>
            <a:r>
              <a:rPr lang="en-US" dirty="0" smtClean="0"/>
              <a:t>ANNOUNCING</a:t>
            </a:r>
          </a:p>
        </p:txBody>
      </p:sp>
    </p:spTree>
  </p:cSld>
  <p:clrMapOvr>
    <a:masterClrMapping/>
  </p:clrMapOvr>
  <p:transition>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6" name="Text Placeholder 5"/>
          <p:cNvSpPr>
            <a:spLocks noGrp="1"/>
          </p:cNvSpPr>
          <p:nvPr>
            <p:ph type="body" sz="quarter" idx="10"/>
          </p:nvPr>
        </p:nvSpPr>
        <p:spPr>
          <a:xfrm>
            <a:off x="381001" y="1411554"/>
            <a:ext cx="8382001" cy="2135969"/>
          </a:xfrm>
        </p:spPr>
        <p:txBody>
          <a:bodyPr/>
          <a:lstStyle>
            <a:lvl1pPr>
              <a:lnSpc>
                <a:spcPct val="90000"/>
              </a:lnSpc>
              <a:defRPr/>
            </a:lvl1pPr>
            <a:lvl2pPr marL="801519" indent="-396791">
              <a:lnSpc>
                <a:spcPct val="90000"/>
              </a:lnSpc>
              <a:defRPr/>
            </a:lvl2pPr>
            <a:lvl3pPr marL="1144346" indent="-344415">
              <a:lnSpc>
                <a:spcPct val="90000"/>
              </a:lnSpc>
              <a:defRPr/>
            </a:lvl3pPr>
            <a:lvl4pPr marL="1491935" indent="-346003">
              <a:lnSpc>
                <a:spcPct val="90000"/>
              </a:lnSpc>
              <a:defRPr/>
            </a:lvl4pPr>
            <a:lvl5pPr marL="1828416" indent="-336479">
              <a:lnSpc>
                <a:spcPct val="90000"/>
              </a:lnSpc>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ransition>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81001" y="1411555"/>
            <a:ext cx="4114799" cy="2180597"/>
          </a:xfrm>
        </p:spPr>
        <p:txBody>
          <a:bodyPr/>
          <a:lstStyle>
            <a:lvl1pPr marL="339904" indent="-339904">
              <a:lnSpc>
                <a:spcPct val="90000"/>
              </a:lnSpc>
              <a:defRPr sz="2800"/>
            </a:lvl1pPr>
            <a:lvl2pPr marL="673196" indent="-325355">
              <a:lnSpc>
                <a:spcPct val="90000"/>
              </a:lnSpc>
              <a:defRPr sz="2400"/>
            </a:lvl2pPr>
            <a:lvl3pPr marL="953585" indent="-288323">
              <a:lnSpc>
                <a:spcPct val="90000"/>
              </a:lnSpc>
              <a:defRPr sz="2100"/>
            </a:lvl3pPr>
            <a:lvl4pPr marL="1227360" indent="-273776">
              <a:lnSpc>
                <a:spcPct val="90000"/>
              </a:lnSpc>
              <a:defRPr sz="1900"/>
            </a:lvl4pPr>
            <a:lvl5pPr marL="1515683" indent="-280388">
              <a:lnSpc>
                <a:spcPct val="90000"/>
              </a:lnSpc>
              <a:defRPr sz="1900"/>
            </a:lvl5pPr>
            <a:lvl6pPr>
              <a:defRPr sz="1900"/>
            </a:lvl6pPr>
            <a:lvl7pPr>
              <a:defRPr sz="1900"/>
            </a:lvl7pPr>
            <a:lvl8pPr>
              <a:defRPr sz="1900"/>
            </a:lvl8pPr>
            <a:lvl9pPr>
              <a:defRPr sz="1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1" y="1411555"/>
            <a:ext cx="4114799" cy="2180597"/>
          </a:xfrm>
        </p:spPr>
        <p:txBody>
          <a:bodyPr/>
          <a:lstStyle>
            <a:lvl1pPr marL="347841" indent="-347841">
              <a:lnSpc>
                <a:spcPct val="90000"/>
              </a:lnSpc>
              <a:defRPr sz="2800"/>
            </a:lvl1pPr>
            <a:lvl2pPr marL="673196" indent="-339904">
              <a:lnSpc>
                <a:spcPct val="90000"/>
              </a:lnSpc>
              <a:defRPr sz="2400"/>
            </a:lvl2pPr>
            <a:lvl3pPr marL="961519" indent="-302871">
              <a:lnSpc>
                <a:spcPct val="90000"/>
              </a:lnSpc>
              <a:defRPr sz="2100"/>
            </a:lvl3pPr>
            <a:lvl4pPr marL="1227360" indent="-265840">
              <a:lnSpc>
                <a:spcPct val="90000"/>
              </a:lnSpc>
              <a:defRPr sz="1900"/>
            </a:lvl4pPr>
            <a:lvl5pPr marL="1515683" indent="-273776">
              <a:lnSpc>
                <a:spcPct val="90000"/>
              </a:lnSpc>
              <a:defRPr sz="1900"/>
            </a:lvl5pPr>
            <a:lvl6pPr>
              <a:defRPr sz="1900"/>
            </a:lvl6pPr>
            <a:lvl7pPr>
              <a:defRPr sz="1900"/>
            </a:lvl7pPr>
            <a:lvl8pPr>
              <a:defRPr sz="1900"/>
            </a:lvl8pPr>
            <a:lvl9pPr>
              <a:defRPr sz="1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ransition>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381001" y="1411556"/>
            <a:ext cx="4114799" cy="692497"/>
          </a:xfrm>
        </p:spPr>
        <p:txBody>
          <a:bodyPr anchor="b"/>
          <a:lstStyle>
            <a:lvl1pPr marL="0" indent="0">
              <a:lnSpc>
                <a:spcPct val="90000"/>
              </a:lnSpc>
              <a:spcBef>
                <a:spcPts val="0"/>
              </a:spcBef>
              <a:buNone/>
              <a:defRPr sz="2500" b="1"/>
            </a:lvl1pPr>
            <a:lvl2pPr marL="457086" indent="0">
              <a:buNone/>
              <a:defRPr sz="2100" b="1"/>
            </a:lvl2pPr>
            <a:lvl3pPr marL="914170" indent="0">
              <a:buNone/>
              <a:defRPr sz="1900" b="1"/>
            </a:lvl3pPr>
            <a:lvl4pPr marL="1371257" indent="0">
              <a:buNone/>
              <a:defRPr sz="1600" b="1"/>
            </a:lvl4pPr>
            <a:lvl5pPr marL="1828343" indent="0">
              <a:buNone/>
              <a:defRPr sz="1600" b="1"/>
            </a:lvl5pPr>
            <a:lvl6pPr marL="2285428" indent="0">
              <a:buNone/>
              <a:defRPr sz="1600" b="1"/>
            </a:lvl6pPr>
            <a:lvl7pPr marL="2742512" indent="0">
              <a:buNone/>
              <a:defRPr sz="1600" b="1"/>
            </a:lvl7pPr>
            <a:lvl8pPr marL="3199599" indent="0">
              <a:buNone/>
              <a:defRPr sz="1600" b="1"/>
            </a:lvl8pPr>
            <a:lvl9pPr marL="3656685"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381001" y="2174876"/>
            <a:ext cx="4114799" cy="1923604"/>
          </a:xfrm>
        </p:spPr>
        <p:txBody>
          <a:bodyPr/>
          <a:lstStyle>
            <a:lvl1pPr marL="281712" indent="-281712">
              <a:defRPr sz="2300"/>
            </a:lvl1pPr>
            <a:lvl2pPr marL="562100" indent="-265840">
              <a:defRPr sz="2100"/>
            </a:lvl2pPr>
            <a:lvl3pPr marL="813391" indent="-243356">
              <a:defRPr sz="1900"/>
            </a:lvl3pPr>
            <a:lvl4pPr marL="1050134" indent="-228808">
              <a:defRPr sz="1800"/>
            </a:lvl4pPr>
            <a:lvl5pPr marL="1278941" indent="-206324">
              <a:defRPr sz="18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5982" y="1411556"/>
            <a:ext cx="4117019" cy="692497"/>
          </a:xfrm>
        </p:spPr>
        <p:txBody>
          <a:bodyPr anchor="b"/>
          <a:lstStyle>
            <a:lvl1pPr marL="0" indent="0">
              <a:lnSpc>
                <a:spcPct val="90000"/>
              </a:lnSpc>
              <a:spcBef>
                <a:spcPts val="0"/>
              </a:spcBef>
              <a:buNone/>
              <a:defRPr sz="2500" b="1"/>
            </a:lvl1pPr>
            <a:lvl2pPr marL="457086" indent="0">
              <a:buNone/>
              <a:defRPr sz="2100" b="1"/>
            </a:lvl2pPr>
            <a:lvl3pPr marL="914170" indent="0">
              <a:buNone/>
              <a:defRPr sz="1900" b="1"/>
            </a:lvl3pPr>
            <a:lvl4pPr marL="1371257" indent="0">
              <a:buNone/>
              <a:defRPr sz="1600" b="1"/>
            </a:lvl4pPr>
            <a:lvl5pPr marL="1828343" indent="0">
              <a:buNone/>
              <a:defRPr sz="1600" b="1"/>
            </a:lvl5pPr>
            <a:lvl6pPr marL="2285428" indent="0">
              <a:buNone/>
              <a:defRPr sz="1600" b="1"/>
            </a:lvl6pPr>
            <a:lvl7pPr marL="2742512" indent="0">
              <a:buNone/>
              <a:defRPr sz="1600" b="1"/>
            </a:lvl7pPr>
            <a:lvl8pPr marL="3199599" indent="0">
              <a:buNone/>
              <a:defRPr sz="1600" b="1"/>
            </a:lvl8pPr>
            <a:lvl9pPr marL="3656685"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8" y="2174876"/>
            <a:ext cx="4117974" cy="1923604"/>
          </a:xfrm>
        </p:spPr>
        <p:txBody>
          <a:bodyPr/>
          <a:lstStyle>
            <a:lvl1pPr marL="296259" indent="-296259">
              <a:defRPr sz="2300"/>
            </a:lvl1pPr>
            <a:lvl2pPr marL="570036" indent="-273776">
              <a:defRPr sz="2100"/>
            </a:lvl2pPr>
            <a:lvl3pPr marL="821327" indent="-244679">
              <a:defRPr sz="1900"/>
            </a:lvl3pPr>
            <a:lvl4pPr marL="1050134" indent="-236743">
              <a:defRPr sz="1800"/>
            </a:lvl4pPr>
            <a:lvl5pPr marL="1278941" indent="-220872">
              <a:defRPr sz="18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ransition>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Tree>
  </p:cSld>
  <p:clrMapOvr>
    <a:masterClrMapping/>
  </p:clrMapOvr>
  <p:transition>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fad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blank" preserve="1">
  <p:cSld name="WALKIN - Prints in GRAYSCALE">
    <p:bg bwMode="ltGray">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2" name="Picture 1" descr="Microsoft corporate Logo wht shadowMS generic brand.png"/>
          <p:cNvPicPr>
            <a:picLocks noChangeAspect="1"/>
          </p:cNvPicPr>
          <p:nvPr userDrawn="1"/>
        </p:nvPicPr>
        <p:blipFill>
          <a:blip r:embed="rId3" cstate="print"/>
          <a:stretch>
            <a:fillRect/>
          </a:stretch>
        </p:blipFill>
        <p:spPr>
          <a:xfrm>
            <a:off x="7421644" y="6427544"/>
            <a:ext cx="1341356" cy="247559"/>
          </a:xfrm>
          <a:prstGeom prst="rect">
            <a:avLst/>
          </a:prstGeom>
        </p:spPr>
      </p:pic>
    </p:spTree>
  </p:cSld>
  <p:clrMapOvr>
    <a:masterClrMapping/>
  </p:clrMapOvr>
  <p:transition>
    <p:fad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2_Title and Content">
    <p:bg bwMode="black">
      <p:bgPr>
        <a:solidFill>
          <a:srgbClr val="000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white"/>
        <p:txBody>
          <a:bodyPr/>
          <a:lstStyle/>
          <a:p>
            <a:r>
              <a:rPr lang="en-US" smtClean="0"/>
              <a:t>Click to edit Master title style</a:t>
            </a:r>
            <a:endParaRPr lang="en-US" dirty="0"/>
          </a:p>
        </p:txBody>
      </p:sp>
      <p:sp>
        <p:nvSpPr>
          <p:cNvPr id="6" name="Text Placeholder 5"/>
          <p:cNvSpPr>
            <a:spLocks noGrp="1"/>
          </p:cNvSpPr>
          <p:nvPr>
            <p:ph type="body" sz="quarter" idx="10"/>
          </p:nvPr>
        </p:nvSpPr>
        <p:spPr bwMode="white">
          <a:xfrm>
            <a:off x="381001" y="1411555"/>
            <a:ext cx="8382001" cy="2135969"/>
          </a:xfrm>
        </p:spPr>
        <p:txBody>
          <a:bodyPr/>
          <a:lstStyle>
            <a:lvl1pPr>
              <a:buClr>
                <a:schemeClr val="tx1"/>
              </a:buClr>
              <a:buSzPct val="70000"/>
              <a:buFont typeface="Wingdings" pitchFamily="2" charset="2"/>
              <a:buChar char="l"/>
              <a:defRPr/>
            </a:lvl1pPr>
            <a:lvl2pPr>
              <a:buClr>
                <a:schemeClr val="tx1"/>
              </a:buClr>
              <a:buSzPct val="70000"/>
              <a:buFont typeface="Wingdings" pitchFamily="2" charset="2"/>
              <a:buChar char="l"/>
              <a:defRPr/>
            </a:lvl2pPr>
            <a:lvl3pPr>
              <a:buClr>
                <a:schemeClr val="tx1"/>
              </a:buClr>
              <a:buSzPct val="70000"/>
              <a:buFont typeface="Wingdings" pitchFamily="2" charset="2"/>
              <a:buChar char="l"/>
              <a:defRPr/>
            </a:lvl3pPr>
            <a:lvl4pPr>
              <a:buClr>
                <a:schemeClr val="tx1"/>
              </a:buClr>
              <a:buSzPct val="70000"/>
              <a:buFont typeface="Wingdings" pitchFamily="2" charset="2"/>
              <a:buChar char="l"/>
              <a:defRPr/>
            </a:lvl4pPr>
            <a:lvl5pPr>
              <a:buClr>
                <a:schemeClr val="tx1"/>
              </a:buClr>
              <a:buSzPct val="70000"/>
              <a:buFont typeface="Wingdings" pitchFamily="2" charset="2"/>
              <a:buChar char="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ransition>
    <p:fade/>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3_Title and Content">
    <p:bg bwMode="black">
      <p:bgPr>
        <a:solidFill>
          <a:srgbClr val="000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white"/>
        <p:txBody>
          <a:bodyPr/>
          <a:lstStyle/>
          <a:p>
            <a:r>
              <a:rPr lang="en-US" smtClean="0"/>
              <a:t>Click to edit Master title style</a:t>
            </a:r>
            <a:endParaRPr lang="en-US" dirty="0"/>
          </a:p>
        </p:txBody>
      </p:sp>
      <p:sp>
        <p:nvSpPr>
          <p:cNvPr id="6" name="Text Placeholder 5"/>
          <p:cNvSpPr>
            <a:spLocks noGrp="1"/>
          </p:cNvSpPr>
          <p:nvPr>
            <p:ph type="body" sz="quarter" idx="10"/>
          </p:nvPr>
        </p:nvSpPr>
        <p:spPr bwMode="white">
          <a:xfrm>
            <a:off x="381001" y="1411555"/>
            <a:ext cx="8382001" cy="2135969"/>
          </a:xfrm>
        </p:spPr>
        <p:txBody>
          <a:bodyPr/>
          <a:lstStyle>
            <a:lvl1pPr>
              <a:buClr>
                <a:schemeClr val="tx1"/>
              </a:buClr>
              <a:buSzPct val="70000"/>
              <a:buFont typeface="Wingdings" pitchFamily="2" charset="2"/>
              <a:buChar char="l"/>
              <a:defRPr/>
            </a:lvl1pPr>
            <a:lvl2pPr>
              <a:buClr>
                <a:schemeClr val="tx1"/>
              </a:buClr>
              <a:buSzPct val="70000"/>
              <a:buFont typeface="Wingdings" pitchFamily="2" charset="2"/>
              <a:buChar char="l"/>
              <a:defRPr/>
            </a:lvl2pPr>
            <a:lvl3pPr>
              <a:buClr>
                <a:schemeClr val="tx1"/>
              </a:buClr>
              <a:buSzPct val="70000"/>
              <a:buFont typeface="Wingdings" pitchFamily="2" charset="2"/>
              <a:buChar char="l"/>
              <a:defRPr/>
            </a:lvl3pPr>
            <a:lvl4pPr>
              <a:buClr>
                <a:schemeClr val="tx1"/>
              </a:buClr>
              <a:buSzPct val="70000"/>
              <a:buFont typeface="Wingdings" pitchFamily="2" charset="2"/>
              <a:buChar char="l"/>
              <a:defRPr/>
            </a:lvl4pPr>
            <a:lvl5pPr>
              <a:buClr>
                <a:schemeClr val="tx1"/>
              </a:buClr>
              <a:buSzPct val="70000"/>
              <a:buFont typeface="Wingdings" pitchFamily="2" charset="2"/>
              <a:buChar char="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6"/>
          <p:cNvSpPr>
            <a:spLocks noGrp="1"/>
          </p:cNvSpPr>
          <p:nvPr>
            <p:ph type="body" sz="quarter" idx="11"/>
          </p:nvPr>
        </p:nvSpPr>
        <p:spPr>
          <a:xfrm>
            <a:off x="3" y="6238878"/>
            <a:ext cx="9144001" cy="619125"/>
          </a:xfrm>
          <a:solidFill>
            <a:srgbClr val="FFFF99"/>
          </a:solidFill>
        </p:spPr>
        <p:txBody>
          <a:bodyPr wrap="square" lIns="152363" tIns="76181" rIns="152363" bIns="76181" anchor="b" anchorCtr="0">
            <a:noAutofit/>
          </a:bodyPr>
          <a:lstStyle>
            <a:lvl1pPr algn="r">
              <a:buFont typeface="Arial" pitchFamily="34" charset="0"/>
              <a:buNone/>
              <a:defRPr>
                <a:solidFill>
                  <a:srgbClr val="000000"/>
                </a:solidFill>
                <a:effectLst/>
                <a:latin typeface="Segoe Semibold" pitchFamily="34" charset="0"/>
              </a:defRPr>
            </a:lvl1pPr>
          </a:lstStyle>
          <a:p>
            <a:pPr lvl="0"/>
            <a:r>
              <a:rPr lang="en-US" smtClean="0"/>
              <a:t>Click to edit Master text styles</a:t>
            </a:r>
          </a:p>
        </p:txBody>
      </p:sp>
    </p:spTree>
  </p:cSld>
  <p:clrMapOvr>
    <a:masterClrMapping/>
  </p:clrMapOvr>
  <p:transition>
    <p:fade/>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81001" y="230191"/>
            <a:ext cx="8382001" cy="692497"/>
          </a:xfrm>
        </p:spPr>
        <p:txBody>
          <a:bodyPr/>
          <a:lstStyle>
            <a:lvl1pPr algn="l" rtl="0" fontAlgn="base">
              <a:lnSpc>
                <a:spcPct val="90000"/>
              </a:lnSpc>
              <a:spcBef>
                <a:spcPct val="0"/>
              </a:spcBef>
              <a:spcAft>
                <a:spcPct val="0"/>
              </a:spcAft>
              <a:defRPr lang="en-US" sz="5000" b="0" cap="none" spc="-125" dirty="0">
                <a:ln w="3175">
                  <a:noFill/>
                </a:ln>
                <a:gradFill flip="none" rotWithShape="1">
                  <a:gsLst>
                    <a:gs pos="0">
                      <a:srgbClr val="FFFFB9"/>
                    </a:gs>
                    <a:gs pos="36000">
                      <a:srgbClr val="FFFF99"/>
                    </a:gs>
                    <a:gs pos="86000">
                      <a:srgbClr val="F9C661"/>
                    </a:gs>
                  </a:gsLst>
                  <a:lin ang="5400000" scaled="0"/>
                  <a:tileRect/>
                </a:gradFill>
                <a:effectLst>
                  <a:outerShdw blurRad="50800" dist="38100" dir="2700000" algn="tl" rotWithShape="0">
                    <a:prstClr val="black">
                      <a:alpha val="40000"/>
                    </a:prstClr>
                  </a:outerShdw>
                </a:effectLst>
                <a:latin typeface="Segoe" pitchFamily="34" charset="0"/>
                <a:ea typeface="+mn-ea"/>
                <a:cs typeface="Arial" charset="0"/>
              </a:defRPr>
            </a:lvl1pPr>
          </a:lstStyle>
          <a:p>
            <a:pPr lvl="0" algn="l" defTabSz="911892" rtl="0" eaLnBrk="1" fontAlgn="base" hangingPunct="1">
              <a:lnSpc>
                <a:spcPct val="90000"/>
              </a:lnSpc>
              <a:spcBef>
                <a:spcPct val="0"/>
              </a:spcBef>
              <a:spcAft>
                <a:spcPct val="0"/>
              </a:spcAft>
            </a:pPr>
            <a:r>
              <a:rPr lang="en-US" dirty="0" smtClean="0"/>
              <a:t>Click To Edit Master Title Style</a:t>
            </a:r>
            <a:endParaRPr lang="en-US" dirty="0"/>
          </a:p>
        </p:txBody>
      </p:sp>
      <p:sp>
        <p:nvSpPr>
          <p:cNvPr id="3" name="Content Placeholder 2"/>
          <p:cNvSpPr>
            <a:spLocks noGrp="1"/>
          </p:cNvSpPr>
          <p:nvPr>
            <p:ph idx="1"/>
          </p:nvPr>
        </p:nvSpPr>
        <p:spPr>
          <a:xfrm>
            <a:off x="382588" y="1414484"/>
            <a:ext cx="8380412" cy="2200602"/>
          </a:xfrm>
        </p:spPr>
        <p:txBody>
          <a:bodyPr/>
          <a:lstStyle>
            <a:lvl1pPr>
              <a:defRPr sz="3300"/>
            </a:lvl1pPr>
            <a:lvl2pPr>
              <a:defRPr sz="3000"/>
            </a:lvl2pPr>
            <a:lvl3pPr>
              <a:defRPr sz="2700"/>
            </a:lvl3pPr>
            <a:lvl4pPr>
              <a:defRPr sz="2300"/>
            </a:lvl4pPr>
            <a:lvl5pPr>
              <a:defRPr sz="23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4" name="Picture 3" descr="bar.png"/>
          <p:cNvPicPr>
            <a:picLocks noChangeAspect="1"/>
          </p:cNvPicPr>
          <p:nvPr userDrawn="1"/>
        </p:nvPicPr>
        <p:blipFill>
          <a:blip r:embed="rId3" cstate="print">
            <a:lum bright="-20000"/>
          </a:blip>
          <a:stretch>
            <a:fillRect/>
          </a:stretch>
        </p:blipFill>
        <p:spPr>
          <a:xfrm>
            <a:off x="-118959" y="6396307"/>
            <a:ext cx="9262963" cy="460375"/>
          </a:xfrm>
          <a:prstGeom prst="rect">
            <a:avLst/>
          </a:prstGeom>
        </p:spPr>
      </p:pic>
      <p:pic>
        <p:nvPicPr>
          <p:cNvPr id="5" name="Picture 2" descr="C:\Program Files\Microsoft Resource DVD Artwork\DVD_ART\BoxShots_Logos\MICROSOFT\Microsoft logo and tagline.png"/>
          <p:cNvPicPr>
            <a:picLocks noChangeAspect="1" noChangeArrowheads="1"/>
          </p:cNvPicPr>
          <p:nvPr userDrawn="1"/>
        </p:nvPicPr>
        <p:blipFill>
          <a:blip r:embed="rId4" cstate="print"/>
          <a:srcRect r="25332" b="40577"/>
          <a:stretch>
            <a:fillRect/>
          </a:stretch>
        </p:blipFill>
        <p:spPr bwMode="auto">
          <a:xfrm>
            <a:off x="7558050" y="6532725"/>
            <a:ext cx="1204952" cy="206827"/>
          </a:xfrm>
          <a:prstGeom prst="rect">
            <a:avLst/>
          </a:prstGeom>
          <a:noFill/>
        </p:spPr>
      </p:pic>
    </p:spTree>
  </p:cSld>
  <p:clrMapOvr>
    <a:overrideClrMapping bg1="dk2" tx1="lt1" bg2="dk1" tx2="lt2" accent1="accent1" accent2="accent2" accent3="accent3" accent4="accent4" accent5="accent5" accent6="accent6" hlink="hlink" folHlink="folHlink"/>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theme" Target="../theme/theme2.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image" Target="../media/image11.jpeg"/><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theme" Target="../theme/theme3.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5" Type="http://schemas.openxmlformats.org/officeDocument/2006/relationships/image" Target="../media/image13.png"/><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 Id="rId14" Type="http://schemas.openxmlformats.org/officeDocument/2006/relationships/image" Target="../media/image1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D1E2FB"/>
            </a:gs>
            <a:gs pos="100000">
              <a:schemeClr val="bg1"/>
            </a:gs>
          </a:gsLst>
          <a:lin ang="5400000" scaled="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1" y="-23"/>
            <a:ext cx="8229601" cy="1143000"/>
          </a:xfrm>
          <a:prstGeom prst="rect">
            <a:avLst/>
          </a:prstGeom>
        </p:spPr>
        <p:txBody>
          <a:bodyPr vert="horz" lIns="91420" tIns="45710" rIns="91420" bIns="4571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1" y="1285863"/>
            <a:ext cx="8229601" cy="4840302"/>
          </a:xfrm>
          <a:prstGeom prst="rect">
            <a:avLst/>
          </a:prstGeom>
        </p:spPr>
        <p:txBody>
          <a:bodyPr vert="horz" lIns="91420" tIns="45710" rIns="91420" bIns="4571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 bg1="lt1" tx1="dk1" bg2="lt2" tx2="dk2" accent1="accent1" accent2="accent2" accent3="accent3" accent4="accent4" accent5="accent5" accent6="accent6" hlink="hlink" folHlink="folHlink"/>
  <p:sldLayoutIdLst>
    <p:sldLayoutId id="2147483681" r:id="rId1"/>
    <p:sldLayoutId id="2147483650" r:id="rId2"/>
    <p:sldLayoutId id="2147483662" r:id="rId3"/>
    <p:sldLayoutId id="2147483660" r:id="rId4"/>
    <p:sldLayoutId id="2147483651" r:id="rId5"/>
    <p:sldLayoutId id="2147483663" r:id="rId6"/>
    <p:sldLayoutId id="2147483652" r:id="rId7"/>
    <p:sldLayoutId id="2147483657" r:id="rId8"/>
    <p:sldLayoutId id="2147483661" r:id="rId9"/>
    <p:sldLayoutId id="2147483655" r:id="rId10"/>
    <p:sldLayoutId id="2147483664" r:id="rId11"/>
    <p:sldLayoutId id="2147483665" r:id="rId12"/>
    <p:sldLayoutId id="2147483667" r:id="rId13"/>
    <p:sldLayoutId id="2147483680" r:id="rId14"/>
  </p:sldLayoutIdLst>
  <p:timing>
    <p:tnLst>
      <p:par>
        <p:cTn id="1" dur="indefinite" restart="never" nodeType="tmRoot"/>
      </p:par>
    </p:tnLst>
  </p:timing>
  <p:txStyles>
    <p:titleStyle>
      <a:lvl1pPr algn="l" defTabSz="914208" rtl="0" eaLnBrk="1" latinLnBrk="0" hangingPunct="1">
        <a:spcBef>
          <a:spcPct val="0"/>
        </a:spcBef>
        <a:buNone/>
        <a:defRPr sz="3600" kern="1200">
          <a:solidFill>
            <a:schemeClr val="tx1"/>
          </a:solidFill>
          <a:latin typeface="Segoe UI" pitchFamily="34" charset="0"/>
          <a:ea typeface="+mj-ea"/>
          <a:cs typeface="Segoe UI" pitchFamily="34" charset="0"/>
        </a:defRPr>
      </a:lvl1pPr>
    </p:titleStyle>
    <p:bodyStyle>
      <a:lvl1pPr marL="342827" indent="-342827" algn="l" defTabSz="914208" rtl="0" eaLnBrk="1" latinLnBrk="0" hangingPunct="1">
        <a:spcBef>
          <a:spcPct val="20000"/>
        </a:spcBef>
        <a:buFont typeface="Arial" pitchFamily="34" charset="0"/>
        <a:buChar char="•"/>
        <a:defRPr sz="2800" kern="1200">
          <a:solidFill>
            <a:schemeClr val="tx1"/>
          </a:solidFill>
          <a:latin typeface="Segoe UI" pitchFamily="34" charset="0"/>
          <a:ea typeface="+mn-ea"/>
          <a:cs typeface="Segoe UI" pitchFamily="34" charset="0"/>
        </a:defRPr>
      </a:lvl1pPr>
      <a:lvl2pPr marL="742794" indent="-285690" algn="l" defTabSz="914208" rtl="0" eaLnBrk="1" latinLnBrk="0" hangingPunct="1">
        <a:spcBef>
          <a:spcPct val="20000"/>
        </a:spcBef>
        <a:buFont typeface="Arial" pitchFamily="34" charset="0"/>
        <a:buChar char="–"/>
        <a:defRPr sz="2400" kern="1200">
          <a:solidFill>
            <a:schemeClr val="tx1"/>
          </a:solidFill>
          <a:latin typeface="Segoe UI" pitchFamily="34" charset="0"/>
          <a:ea typeface="+mn-ea"/>
          <a:cs typeface="Segoe UI" pitchFamily="34" charset="0"/>
        </a:defRPr>
      </a:lvl2pPr>
      <a:lvl3pPr marL="1142759" indent="-228552" algn="l" defTabSz="914208" rtl="0" eaLnBrk="1" latinLnBrk="0" hangingPunct="1">
        <a:spcBef>
          <a:spcPct val="20000"/>
        </a:spcBef>
        <a:buFont typeface="Arial" pitchFamily="34" charset="0"/>
        <a:buChar char="•"/>
        <a:defRPr sz="2100" kern="1200">
          <a:solidFill>
            <a:schemeClr val="tx1"/>
          </a:solidFill>
          <a:latin typeface="Segoe UI" pitchFamily="34" charset="0"/>
          <a:ea typeface="+mn-ea"/>
          <a:cs typeface="Segoe UI" pitchFamily="34" charset="0"/>
        </a:defRPr>
      </a:lvl3pPr>
      <a:lvl4pPr marL="1599864" indent="-228552" algn="l" defTabSz="914208" rtl="0" eaLnBrk="1" latinLnBrk="0" hangingPunct="1">
        <a:spcBef>
          <a:spcPct val="20000"/>
        </a:spcBef>
        <a:buFont typeface="Arial" pitchFamily="34" charset="0"/>
        <a:buChar char="–"/>
        <a:defRPr sz="1900" kern="1200">
          <a:solidFill>
            <a:schemeClr val="tx1"/>
          </a:solidFill>
          <a:latin typeface="Segoe UI" pitchFamily="34" charset="0"/>
          <a:ea typeface="+mn-ea"/>
          <a:cs typeface="Segoe UI" pitchFamily="34" charset="0"/>
        </a:defRPr>
      </a:lvl4pPr>
      <a:lvl5pPr marL="2056967" indent="-228552" algn="l" defTabSz="914208" rtl="0" eaLnBrk="1" latinLnBrk="0" hangingPunct="1">
        <a:spcBef>
          <a:spcPct val="20000"/>
        </a:spcBef>
        <a:buFont typeface="Arial" pitchFamily="34" charset="0"/>
        <a:buChar char="»"/>
        <a:defRPr sz="1900" kern="1200">
          <a:solidFill>
            <a:schemeClr val="tx1"/>
          </a:solidFill>
          <a:latin typeface="Segoe UI" pitchFamily="34" charset="0"/>
          <a:ea typeface="+mn-ea"/>
          <a:cs typeface="Segoe UI" pitchFamily="34" charset="0"/>
        </a:defRPr>
      </a:lvl5pPr>
      <a:lvl6pPr marL="2514071" indent="-228552" algn="l" defTabSz="914208" rtl="0" eaLnBrk="1" latinLnBrk="0" hangingPunct="1">
        <a:spcBef>
          <a:spcPct val="20000"/>
        </a:spcBef>
        <a:buFont typeface="Arial" pitchFamily="34" charset="0"/>
        <a:buChar char="•"/>
        <a:defRPr sz="2100" kern="1200">
          <a:solidFill>
            <a:schemeClr val="tx1"/>
          </a:solidFill>
          <a:latin typeface="+mn-lt"/>
          <a:ea typeface="+mn-ea"/>
          <a:cs typeface="+mn-cs"/>
        </a:defRPr>
      </a:lvl6pPr>
      <a:lvl7pPr marL="2971175" indent="-228552" algn="l" defTabSz="914208" rtl="0" eaLnBrk="1" latinLnBrk="0" hangingPunct="1">
        <a:spcBef>
          <a:spcPct val="20000"/>
        </a:spcBef>
        <a:buFont typeface="Arial" pitchFamily="34" charset="0"/>
        <a:buChar char="•"/>
        <a:defRPr sz="2100" kern="1200">
          <a:solidFill>
            <a:schemeClr val="tx1"/>
          </a:solidFill>
          <a:latin typeface="+mn-lt"/>
          <a:ea typeface="+mn-ea"/>
          <a:cs typeface="+mn-cs"/>
        </a:defRPr>
      </a:lvl7pPr>
      <a:lvl8pPr marL="3428278" indent="-228552" algn="l" defTabSz="914208" rtl="0" eaLnBrk="1" latinLnBrk="0" hangingPunct="1">
        <a:spcBef>
          <a:spcPct val="20000"/>
        </a:spcBef>
        <a:buFont typeface="Arial" pitchFamily="34" charset="0"/>
        <a:buChar char="•"/>
        <a:defRPr sz="2100" kern="1200">
          <a:solidFill>
            <a:schemeClr val="tx1"/>
          </a:solidFill>
          <a:latin typeface="+mn-lt"/>
          <a:ea typeface="+mn-ea"/>
          <a:cs typeface="+mn-cs"/>
        </a:defRPr>
      </a:lvl8pPr>
      <a:lvl9pPr marL="3885383" indent="-228552" algn="l" defTabSz="914208" rtl="0" eaLnBrk="1" latinLnBrk="0" hangingPunct="1">
        <a:spcBef>
          <a:spcPct val="20000"/>
        </a:spcBef>
        <a:buFont typeface="Arial" pitchFamily="34" charset="0"/>
        <a:buChar char="•"/>
        <a:defRPr sz="2100" kern="1200">
          <a:solidFill>
            <a:schemeClr val="tx1"/>
          </a:solidFill>
          <a:latin typeface="+mn-lt"/>
          <a:ea typeface="+mn-ea"/>
          <a:cs typeface="+mn-cs"/>
        </a:defRPr>
      </a:lvl9pPr>
    </p:bodyStyle>
    <p:otherStyle>
      <a:defPPr>
        <a:defRPr lang="en-US"/>
      </a:defPPr>
      <a:lvl1pPr marL="0" algn="l" defTabSz="914208" rtl="0" eaLnBrk="1" latinLnBrk="0" hangingPunct="1">
        <a:defRPr sz="1900" kern="1200">
          <a:solidFill>
            <a:schemeClr val="tx1"/>
          </a:solidFill>
          <a:latin typeface="+mn-lt"/>
          <a:ea typeface="+mn-ea"/>
          <a:cs typeface="+mn-cs"/>
        </a:defRPr>
      </a:lvl1pPr>
      <a:lvl2pPr marL="457104" algn="l" defTabSz="914208" rtl="0" eaLnBrk="1" latinLnBrk="0" hangingPunct="1">
        <a:defRPr sz="1900" kern="1200">
          <a:solidFill>
            <a:schemeClr val="tx1"/>
          </a:solidFill>
          <a:latin typeface="+mn-lt"/>
          <a:ea typeface="+mn-ea"/>
          <a:cs typeface="+mn-cs"/>
        </a:defRPr>
      </a:lvl2pPr>
      <a:lvl3pPr marL="914208" algn="l" defTabSz="914208" rtl="0" eaLnBrk="1" latinLnBrk="0" hangingPunct="1">
        <a:defRPr sz="1900" kern="1200">
          <a:solidFill>
            <a:schemeClr val="tx1"/>
          </a:solidFill>
          <a:latin typeface="+mn-lt"/>
          <a:ea typeface="+mn-ea"/>
          <a:cs typeface="+mn-cs"/>
        </a:defRPr>
      </a:lvl3pPr>
      <a:lvl4pPr marL="1371311" algn="l" defTabSz="914208" rtl="0" eaLnBrk="1" latinLnBrk="0" hangingPunct="1">
        <a:defRPr sz="1900" kern="1200">
          <a:solidFill>
            <a:schemeClr val="tx1"/>
          </a:solidFill>
          <a:latin typeface="+mn-lt"/>
          <a:ea typeface="+mn-ea"/>
          <a:cs typeface="+mn-cs"/>
        </a:defRPr>
      </a:lvl4pPr>
      <a:lvl5pPr marL="1828416" algn="l" defTabSz="914208" rtl="0" eaLnBrk="1" latinLnBrk="0" hangingPunct="1">
        <a:defRPr sz="1900" kern="1200">
          <a:solidFill>
            <a:schemeClr val="tx1"/>
          </a:solidFill>
          <a:latin typeface="+mn-lt"/>
          <a:ea typeface="+mn-ea"/>
          <a:cs typeface="+mn-cs"/>
        </a:defRPr>
      </a:lvl5pPr>
      <a:lvl6pPr marL="2285519" algn="l" defTabSz="914208" rtl="0" eaLnBrk="1" latinLnBrk="0" hangingPunct="1">
        <a:defRPr sz="1900" kern="1200">
          <a:solidFill>
            <a:schemeClr val="tx1"/>
          </a:solidFill>
          <a:latin typeface="+mn-lt"/>
          <a:ea typeface="+mn-ea"/>
          <a:cs typeface="+mn-cs"/>
        </a:defRPr>
      </a:lvl6pPr>
      <a:lvl7pPr marL="2742624" algn="l" defTabSz="914208" rtl="0" eaLnBrk="1" latinLnBrk="0" hangingPunct="1">
        <a:defRPr sz="1900" kern="1200">
          <a:solidFill>
            <a:schemeClr val="tx1"/>
          </a:solidFill>
          <a:latin typeface="+mn-lt"/>
          <a:ea typeface="+mn-ea"/>
          <a:cs typeface="+mn-cs"/>
        </a:defRPr>
      </a:lvl7pPr>
      <a:lvl8pPr marL="3199726" algn="l" defTabSz="914208" rtl="0" eaLnBrk="1" latinLnBrk="0" hangingPunct="1">
        <a:defRPr sz="1900" kern="1200">
          <a:solidFill>
            <a:schemeClr val="tx1"/>
          </a:solidFill>
          <a:latin typeface="+mn-lt"/>
          <a:ea typeface="+mn-ea"/>
          <a:cs typeface="+mn-cs"/>
        </a:defRPr>
      </a:lvl8pPr>
      <a:lvl9pPr marL="3656831" algn="l" defTabSz="914208" rtl="0" eaLnBrk="1" latinLnBrk="0" hangingPunct="1">
        <a:defRPr sz="19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1" y="274639"/>
            <a:ext cx="8229601" cy="1143000"/>
          </a:xfrm>
          <a:prstGeom prst="rect">
            <a:avLst/>
          </a:prstGeom>
        </p:spPr>
        <p:txBody>
          <a:bodyPr vert="horz" lIns="91420" tIns="45710" rIns="91420" bIns="4571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1" y="1600204"/>
            <a:ext cx="8229601" cy="4525963"/>
          </a:xfrm>
          <a:prstGeom prst="rect">
            <a:avLst/>
          </a:prstGeom>
        </p:spPr>
        <p:txBody>
          <a:bodyPr vert="horz" lIns="91420" tIns="45710" rIns="91420" bIns="4571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3"/>
            <a:ext cx="2133600" cy="365124"/>
          </a:xfrm>
          <a:prstGeom prst="rect">
            <a:avLst/>
          </a:prstGeom>
        </p:spPr>
        <p:txBody>
          <a:bodyPr vert="horz" lIns="91420" tIns="45710" rIns="91420" bIns="45710" rtlCol="0" anchor="ctr"/>
          <a:lstStyle>
            <a:lvl1pPr algn="l">
              <a:defRPr sz="1200">
                <a:solidFill>
                  <a:schemeClr val="tx1">
                    <a:tint val="75000"/>
                  </a:schemeClr>
                </a:solidFill>
              </a:defRPr>
            </a:lvl1pPr>
          </a:lstStyle>
          <a:p>
            <a:fld id="{A97841BE-53C6-457D-A282-0346A875AD7B}" type="datetimeFigureOut">
              <a:rPr lang="en-US" smtClean="0"/>
              <a:pPr/>
              <a:t>11/17/2009</a:t>
            </a:fld>
            <a:endParaRPr lang="en-US"/>
          </a:p>
        </p:txBody>
      </p:sp>
      <p:sp>
        <p:nvSpPr>
          <p:cNvPr id="5" name="Footer Placeholder 4"/>
          <p:cNvSpPr>
            <a:spLocks noGrp="1"/>
          </p:cNvSpPr>
          <p:nvPr>
            <p:ph type="ftr" sz="quarter" idx="3"/>
          </p:nvPr>
        </p:nvSpPr>
        <p:spPr>
          <a:xfrm>
            <a:off x="3124201" y="6356353"/>
            <a:ext cx="2895600" cy="365124"/>
          </a:xfrm>
          <a:prstGeom prst="rect">
            <a:avLst/>
          </a:prstGeom>
        </p:spPr>
        <p:txBody>
          <a:bodyPr vert="horz" lIns="91420" tIns="45710" rIns="91420" bIns="4571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3"/>
            <a:ext cx="2133600" cy="365124"/>
          </a:xfrm>
          <a:prstGeom prst="rect">
            <a:avLst/>
          </a:prstGeom>
        </p:spPr>
        <p:txBody>
          <a:bodyPr vert="horz" lIns="91420" tIns="45710" rIns="91420" bIns="45710" rtlCol="0" anchor="ctr"/>
          <a:lstStyle>
            <a:lvl1pPr algn="r">
              <a:defRPr sz="1200">
                <a:solidFill>
                  <a:schemeClr val="tx1">
                    <a:tint val="75000"/>
                  </a:schemeClr>
                </a:solidFill>
              </a:defRPr>
            </a:lvl1pPr>
          </a:lstStyle>
          <a:p>
            <a:fld id="{06B2146F-065E-40A1-9B36-7C42450FD67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Lst>
  <p:txStyles>
    <p:titleStyle>
      <a:lvl1pPr algn="ctr" defTabSz="914208" rtl="0" eaLnBrk="1" latinLnBrk="0" hangingPunct="1">
        <a:spcBef>
          <a:spcPct val="0"/>
        </a:spcBef>
        <a:buNone/>
        <a:defRPr sz="4400" kern="1200">
          <a:solidFill>
            <a:schemeClr val="tx1"/>
          </a:solidFill>
          <a:latin typeface="+mj-lt"/>
          <a:ea typeface="+mj-ea"/>
          <a:cs typeface="+mj-cs"/>
        </a:defRPr>
      </a:lvl1pPr>
    </p:titleStyle>
    <p:bodyStyle>
      <a:lvl1pPr marL="342827" indent="-342827" algn="l" defTabSz="914208"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794" indent="-285690" algn="l" defTabSz="914208"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759" indent="-228552" algn="l" defTabSz="914208"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599864" indent="-228552" algn="l" defTabSz="914208" rtl="0" eaLnBrk="1" latinLnBrk="0" hangingPunct="1">
        <a:spcBef>
          <a:spcPct val="20000"/>
        </a:spcBef>
        <a:buFont typeface="Arial" pitchFamily="34" charset="0"/>
        <a:buChar char="–"/>
        <a:defRPr sz="2100" kern="1200">
          <a:solidFill>
            <a:schemeClr val="tx1"/>
          </a:solidFill>
          <a:latin typeface="+mn-lt"/>
          <a:ea typeface="+mn-ea"/>
          <a:cs typeface="+mn-cs"/>
        </a:defRPr>
      </a:lvl4pPr>
      <a:lvl5pPr marL="2056967" indent="-228552" algn="l" defTabSz="914208" rtl="0" eaLnBrk="1" latinLnBrk="0" hangingPunct="1">
        <a:spcBef>
          <a:spcPct val="20000"/>
        </a:spcBef>
        <a:buFont typeface="Arial" pitchFamily="34" charset="0"/>
        <a:buChar char="»"/>
        <a:defRPr sz="2100" kern="1200">
          <a:solidFill>
            <a:schemeClr val="tx1"/>
          </a:solidFill>
          <a:latin typeface="+mn-lt"/>
          <a:ea typeface="+mn-ea"/>
          <a:cs typeface="+mn-cs"/>
        </a:defRPr>
      </a:lvl5pPr>
      <a:lvl6pPr marL="2514071" indent="-228552" algn="l" defTabSz="914208" rtl="0" eaLnBrk="1" latinLnBrk="0" hangingPunct="1">
        <a:spcBef>
          <a:spcPct val="20000"/>
        </a:spcBef>
        <a:buFont typeface="Arial" pitchFamily="34" charset="0"/>
        <a:buChar char="•"/>
        <a:defRPr sz="2100" kern="1200">
          <a:solidFill>
            <a:schemeClr val="tx1"/>
          </a:solidFill>
          <a:latin typeface="+mn-lt"/>
          <a:ea typeface="+mn-ea"/>
          <a:cs typeface="+mn-cs"/>
        </a:defRPr>
      </a:lvl6pPr>
      <a:lvl7pPr marL="2971175" indent="-228552" algn="l" defTabSz="914208" rtl="0" eaLnBrk="1" latinLnBrk="0" hangingPunct="1">
        <a:spcBef>
          <a:spcPct val="20000"/>
        </a:spcBef>
        <a:buFont typeface="Arial" pitchFamily="34" charset="0"/>
        <a:buChar char="•"/>
        <a:defRPr sz="2100" kern="1200">
          <a:solidFill>
            <a:schemeClr val="tx1"/>
          </a:solidFill>
          <a:latin typeface="+mn-lt"/>
          <a:ea typeface="+mn-ea"/>
          <a:cs typeface="+mn-cs"/>
        </a:defRPr>
      </a:lvl7pPr>
      <a:lvl8pPr marL="3428278" indent="-228552" algn="l" defTabSz="914208" rtl="0" eaLnBrk="1" latinLnBrk="0" hangingPunct="1">
        <a:spcBef>
          <a:spcPct val="20000"/>
        </a:spcBef>
        <a:buFont typeface="Arial" pitchFamily="34" charset="0"/>
        <a:buChar char="•"/>
        <a:defRPr sz="2100" kern="1200">
          <a:solidFill>
            <a:schemeClr val="tx1"/>
          </a:solidFill>
          <a:latin typeface="+mn-lt"/>
          <a:ea typeface="+mn-ea"/>
          <a:cs typeface="+mn-cs"/>
        </a:defRPr>
      </a:lvl8pPr>
      <a:lvl9pPr marL="3885383" indent="-228552" algn="l" defTabSz="914208" rtl="0" eaLnBrk="1" latinLnBrk="0" hangingPunct="1">
        <a:spcBef>
          <a:spcPct val="20000"/>
        </a:spcBef>
        <a:buFont typeface="Arial" pitchFamily="34" charset="0"/>
        <a:buChar char="•"/>
        <a:defRPr sz="2100" kern="1200">
          <a:solidFill>
            <a:schemeClr val="tx1"/>
          </a:solidFill>
          <a:latin typeface="+mn-lt"/>
          <a:ea typeface="+mn-ea"/>
          <a:cs typeface="+mn-cs"/>
        </a:defRPr>
      </a:lvl9pPr>
    </p:bodyStyle>
    <p:otherStyle>
      <a:defPPr>
        <a:defRPr lang="en-US"/>
      </a:defPPr>
      <a:lvl1pPr marL="0" algn="l" defTabSz="914208" rtl="0" eaLnBrk="1" latinLnBrk="0" hangingPunct="1">
        <a:defRPr sz="1900" kern="1200">
          <a:solidFill>
            <a:schemeClr val="tx1"/>
          </a:solidFill>
          <a:latin typeface="+mn-lt"/>
          <a:ea typeface="+mn-ea"/>
          <a:cs typeface="+mn-cs"/>
        </a:defRPr>
      </a:lvl1pPr>
      <a:lvl2pPr marL="457104" algn="l" defTabSz="914208" rtl="0" eaLnBrk="1" latinLnBrk="0" hangingPunct="1">
        <a:defRPr sz="1900" kern="1200">
          <a:solidFill>
            <a:schemeClr val="tx1"/>
          </a:solidFill>
          <a:latin typeface="+mn-lt"/>
          <a:ea typeface="+mn-ea"/>
          <a:cs typeface="+mn-cs"/>
        </a:defRPr>
      </a:lvl2pPr>
      <a:lvl3pPr marL="914208" algn="l" defTabSz="914208" rtl="0" eaLnBrk="1" latinLnBrk="0" hangingPunct="1">
        <a:defRPr sz="1900" kern="1200">
          <a:solidFill>
            <a:schemeClr val="tx1"/>
          </a:solidFill>
          <a:latin typeface="+mn-lt"/>
          <a:ea typeface="+mn-ea"/>
          <a:cs typeface="+mn-cs"/>
        </a:defRPr>
      </a:lvl3pPr>
      <a:lvl4pPr marL="1371311" algn="l" defTabSz="914208" rtl="0" eaLnBrk="1" latinLnBrk="0" hangingPunct="1">
        <a:defRPr sz="1900" kern="1200">
          <a:solidFill>
            <a:schemeClr val="tx1"/>
          </a:solidFill>
          <a:latin typeface="+mn-lt"/>
          <a:ea typeface="+mn-ea"/>
          <a:cs typeface="+mn-cs"/>
        </a:defRPr>
      </a:lvl4pPr>
      <a:lvl5pPr marL="1828416" algn="l" defTabSz="914208" rtl="0" eaLnBrk="1" latinLnBrk="0" hangingPunct="1">
        <a:defRPr sz="1900" kern="1200">
          <a:solidFill>
            <a:schemeClr val="tx1"/>
          </a:solidFill>
          <a:latin typeface="+mn-lt"/>
          <a:ea typeface="+mn-ea"/>
          <a:cs typeface="+mn-cs"/>
        </a:defRPr>
      </a:lvl5pPr>
      <a:lvl6pPr marL="2285519" algn="l" defTabSz="914208" rtl="0" eaLnBrk="1" latinLnBrk="0" hangingPunct="1">
        <a:defRPr sz="1900" kern="1200">
          <a:solidFill>
            <a:schemeClr val="tx1"/>
          </a:solidFill>
          <a:latin typeface="+mn-lt"/>
          <a:ea typeface="+mn-ea"/>
          <a:cs typeface="+mn-cs"/>
        </a:defRPr>
      </a:lvl6pPr>
      <a:lvl7pPr marL="2742624" algn="l" defTabSz="914208" rtl="0" eaLnBrk="1" latinLnBrk="0" hangingPunct="1">
        <a:defRPr sz="1900" kern="1200">
          <a:solidFill>
            <a:schemeClr val="tx1"/>
          </a:solidFill>
          <a:latin typeface="+mn-lt"/>
          <a:ea typeface="+mn-ea"/>
          <a:cs typeface="+mn-cs"/>
        </a:defRPr>
      </a:lvl7pPr>
      <a:lvl8pPr marL="3199726" algn="l" defTabSz="914208" rtl="0" eaLnBrk="1" latinLnBrk="0" hangingPunct="1">
        <a:defRPr sz="1900" kern="1200">
          <a:solidFill>
            <a:schemeClr val="tx1"/>
          </a:solidFill>
          <a:latin typeface="+mn-lt"/>
          <a:ea typeface="+mn-ea"/>
          <a:cs typeface="+mn-cs"/>
        </a:defRPr>
      </a:lvl8pPr>
      <a:lvl9pPr marL="3656831" algn="l" defTabSz="914208" rtl="0" eaLnBrk="1" latinLnBrk="0" hangingPunct="1">
        <a:defRPr sz="19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cstate="print"/>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81001" y="230191"/>
            <a:ext cx="8382001" cy="650947"/>
          </a:xfrm>
          <a:prstGeom prst="rect">
            <a:avLst/>
          </a:prstGeom>
        </p:spPr>
        <p:txBody>
          <a:bodyPr vert="horz" wrap="square" lIns="0" tIns="0" rIns="0" bIns="0" rtlCol="0" anchor="t">
            <a:spAutoFit/>
          </a:bodyPr>
          <a:lstStyle/>
          <a:p>
            <a:r>
              <a:rPr lang="en-US" smtClean="0"/>
              <a:t>Click to edit Master title style</a:t>
            </a:r>
            <a:endParaRPr lang="en-US" dirty="0"/>
          </a:p>
        </p:txBody>
      </p:sp>
      <p:sp>
        <p:nvSpPr>
          <p:cNvPr id="3" name="Text Placeholder 2"/>
          <p:cNvSpPr>
            <a:spLocks noGrp="1"/>
          </p:cNvSpPr>
          <p:nvPr>
            <p:ph type="body" idx="1"/>
          </p:nvPr>
        </p:nvSpPr>
        <p:spPr>
          <a:xfrm>
            <a:off x="381001" y="1412879"/>
            <a:ext cx="8382001" cy="2135969"/>
          </a:xfrm>
          <a:prstGeom prst="rect">
            <a:avLst/>
          </a:prstGeom>
        </p:spPr>
        <p:txBody>
          <a:bodyPr vert="horz" lIns="0" tIns="0" rIns="0" bIns="0" rtlCol="0">
            <a:sp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 bg1="dk1" tx1="lt1" bg2="dk2" tx2="lt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Lst>
  <p:transition>
    <p:fade/>
  </p:transition>
  <p:txStyles>
    <p:titleStyle>
      <a:lvl1pPr algn="l" defTabSz="914170" rtl="0" eaLnBrk="1" latinLnBrk="0" hangingPunct="1">
        <a:lnSpc>
          <a:spcPct val="90000"/>
        </a:lnSpc>
        <a:spcBef>
          <a:spcPct val="0"/>
        </a:spcBef>
        <a:buNone/>
        <a:defRPr lang="en-US" sz="4700" b="0" kern="1200" cap="none" spc="-150" dirty="0">
          <a:ln w="3175">
            <a:noFill/>
          </a:ln>
          <a:gradFill flip="none" rotWithShape="1">
            <a:gsLst>
              <a:gs pos="0">
                <a:srgbClr val="FFC000"/>
              </a:gs>
              <a:gs pos="36000">
                <a:schemeClr val="tx2">
                  <a:lumMod val="90000"/>
                </a:schemeClr>
              </a:gs>
              <a:gs pos="86000">
                <a:schemeClr val="tx1"/>
              </a:gs>
            </a:gsLst>
            <a:lin ang="16200000" scaled="1"/>
            <a:tileRect/>
          </a:gradFill>
          <a:effectLst>
            <a:outerShdw blurRad="50800" dist="38100" dir="2700000" algn="tl" rotWithShape="0">
              <a:prstClr val="black">
                <a:alpha val="40000"/>
              </a:prstClr>
            </a:outerShdw>
          </a:effectLst>
          <a:latin typeface="Segoe" pitchFamily="34" charset="0"/>
          <a:ea typeface="+mn-ea"/>
          <a:cs typeface="Arial" charset="0"/>
        </a:defRPr>
      </a:lvl1pPr>
    </p:titleStyle>
    <p:bodyStyle>
      <a:lvl1pPr marL="396791" indent="-396791" algn="l" defTabSz="914170" rtl="0" eaLnBrk="1" latinLnBrk="0" hangingPunct="1">
        <a:lnSpc>
          <a:spcPct val="90000"/>
        </a:lnSpc>
        <a:spcBef>
          <a:spcPct val="20000"/>
        </a:spcBef>
        <a:buFontTx/>
        <a:buBlip>
          <a:blip r:embed="rId14"/>
        </a:buBlip>
        <a:defRPr sz="3200" kern="1200">
          <a:solidFill>
            <a:schemeClr val="tx1"/>
          </a:solidFill>
          <a:latin typeface="+mn-lt"/>
          <a:ea typeface="+mn-ea"/>
          <a:cs typeface="+mn-cs"/>
        </a:defRPr>
      </a:lvl1pPr>
      <a:lvl2pPr marL="801519" indent="-396791" algn="l" defTabSz="914170" rtl="0" eaLnBrk="1" latinLnBrk="0" hangingPunct="1">
        <a:lnSpc>
          <a:spcPct val="90000"/>
        </a:lnSpc>
        <a:spcBef>
          <a:spcPct val="20000"/>
        </a:spcBef>
        <a:buFontTx/>
        <a:buBlip>
          <a:blip r:embed="rId15"/>
        </a:buBlip>
        <a:defRPr sz="2800" kern="1200">
          <a:solidFill>
            <a:schemeClr val="tx1"/>
          </a:solidFill>
          <a:latin typeface="+mn-lt"/>
          <a:ea typeface="+mn-ea"/>
          <a:cs typeface="+mn-cs"/>
        </a:defRPr>
      </a:lvl2pPr>
      <a:lvl3pPr marL="1139586" indent="-338068" algn="l" defTabSz="914170" rtl="0" eaLnBrk="1" latinLnBrk="0" hangingPunct="1">
        <a:lnSpc>
          <a:spcPct val="90000"/>
        </a:lnSpc>
        <a:spcBef>
          <a:spcPct val="20000"/>
        </a:spcBef>
        <a:buFontTx/>
        <a:buBlip>
          <a:blip r:embed="rId15"/>
        </a:buBlip>
        <a:defRPr sz="2400" kern="1200">
          <a:solidFill>
            <a:schemeClr val="tx1"/>
          </a:solidFill>
          <a:latin typeface="+mn-lt"/>
          <a:ea typeface="+mn-ea"/>
          <a:cs typeface="+mn-cs"/>
        </a:defRPr>
      </a:lvl3pPr>
      <a:lvl4pPr marL="1491935" indent="-346003" algn="l" defTabSz="914170" rtl="0" eaLnBrk="1" latinLnBrk="0" hangingPunct="1">
        <a:lnSpc>
          <a:spcPct val="90000"/>
        </a:lnSpc>
        <a:spcBef>
          <a:spcPct val="20000"/>
        </a:spcBef>
        <a:buFontTx/>
        <a:buBlip>
          <a:blip r:embed="rId15"/>
        </a:buBlip>
        <a:defRPr sz="2400" kern="1200">
          <a:solidFill>
            <a:schemeClr val="tx1"/>
          </a:solidFill>
          <a:latin typeface="+mn-lt"/>
          <a:ea typeface="+mn-ea"/>
          <a:cs typeface="+mn-cs"/>
        </a:defRPr>
      </a:lvl4pPr>
      <a:lvl5pPr marL="1828416" indent="-336479" algn="l" defTabSz="914170" rtl="0" eaLnBrk="1" latinLnBrk="0" hangingPunct="1">
        <a:lnSpc>
          <a:spcPct val="90000"/>
        </a:lnSpc>
        <a:spcBef>
          <a:spcPct val="20000"/>
        </a:spcBef>
        <a:buFontTx/>
        <a:buBlip>
          <a:blip r:embed="rId15"/>
        </a:buBlip>
        <a:defRPr sz="2400" kern="1200">
          <a:solidFill>
            <a:schemeClr val="tx1"/>
          </a:solidFill>
          <a:latin typeface="+mn-lt"/>
          <a:ea typeface="+mn-ea"/>
          <a:cs typeface="+mn-cs"/>
        </a:defRPr>
      </a:lvl5pPr>
      <a:lvl6pPr marL="2513970" indent="-228543" algn="l" defTabSz="914170" rtl="0" eaLnBrk="1" latinLnBrk="0" hangingPunct="1">
        <a:spcBef>
          <a:spcPct val="20000"/>
        </a:spcBef>
        <a:buFont typeface="Arial" pitchFamily="34" charset="0"/>
        <a:buChar char="•"/>
        <a:defRPr sz="2100" kern="1200">
          <a:solidFill>
            <a:schemeClr val="tx1"/>
          </a:solidFill>
          <a:latin typeface="+mn-lt"/>
          <a:ea typeface="+mn-ea"/>
          <a:cs typeface="+mn-cs"/>
        </a:defRPr>
      </a:lvl6pPr>
      <a:lvl7pPr marL="2971057" indent="-228543" algn="l" defTabSz="914170" rtl="0" eaLnBrk="1" latinLnBrk="0" hangingPunct="1">
        <a:spcBef>
          <a:spcPct val="20000"/>
        </a:spcBef>
        <a:buFont typeface="Arial" pitchFamily="34" charset="0"/>
        <a:buChar char="•"/>
        <a:defRPr sz="2100" kern="1200">
          <a:solidFill>
            <a:schemeClr val="tx1"/>
          </a:solidFill>
          <a:latin typeface="+mn-lt"/>
          <a:ea typeface="+mn-ea"/>
          <a:cs typeface="+mn-cs"/>
        </a:defRPr>
      </a:lvl7pPr>
      <a:lvl8pPr marL="3428142" indent="-228543" algn="l" defTabSz="914170" rtl="0" eaLnBrk="1" latinLnBrk="0" hangingPunct="1">
        <a:spcBef>
          <a:spcPct val="20000"/>
        </a:spcBef>
        <a:buFont typeface="Arial" pitchFamily="34" charset="0"/>
        <a:buChar char="•"/>
        <a:defRPr sz="2100" kern="1200">
          <a:solidFill>
            <a:schemeClr val="tx1"/>
          </a:solidFill>
          <a:latin typeface="+mn-lt"/>
          <a:ea typeface="+mn-ea"/>
          <a:cs typeface="+mn-cs"/>
        </a:defRPr>
      </a:lvl8pPr>
      <a:lvl9pPr marL="3885228" indent="-228543" algn="l" defTabSz="914170" rtl="0" eaLnBrk="1" latinLnBrk="0" hangingPunct="1">
        <a:spcBef>
          <a:spcPct val="20000"/>
        </a:spcBef>
        <a:buFont typeface="Arial" pitchFamily="34" charset="0"/>
        <a:buChar char="•"/>
        <a:defRPr sz="2100" kern="1200">
          <a:solidFill>
            <a:schemeClr val="tx1"/>
          </a:solidFill>
          <a:latin typeface="+mn-lt"/>
          <a:ea typeface="+mn-ea"/>
          <a:cs typeface="+mn-cs"/>
        </a:defRPr>
      </a:lvl9pPr>
    </p:bodyStyle>
    <p:otherStyle>
      <a:defPPr>
        <a:defRPr lang="en-US"/>
      </a:defPPr>
      <a:lvl1pPr marL="0" algn="l" defTabSz="914170" rtl="0" eaLnBrk="1" latinLnBrk="0" hangingPunct="1">
        <a:defRPr sz="1900" kern="1200">
          <a:solidFill>
            <a:schemeClr val="tx1"/>
          </a:solidFill>
          <a:latin typeface="+mn-lt"/>
          <a:ea typeface="+mn-ea"/>
          <a:cs typeface="+mn-cs"/>
        </a:defRPr>
      </a:lvl1pPr>
      <a:lvl2pPr marL="457086" algn="l" defTabSz="914170" rtl="0" eaLnBrk="1" latinLnBrk="0" hangingPunct="1">
        <a:defRPr sz="1900" kern="1200">
          <a:solidFill>
            <a:schemeClr val="tx1"/>
          </a:solidFill>
          <a:latin typeface="+mn-lt"/>
          <a:ea typeface="+mn-ea"/>
          <a:cs typeface="+mn-cs"/>
        </a:defRPr>
      </a:lvl2pPr>
      <a:lvl3pPr marL="914170" algn="l" defTabSz="914170" rtl="0" eaLnBrk="1" latinLnBrk="0" hangingPunct="1">
        <a:defRPr sz="1900" kern="1200">
          <a:solidFill>
            <a:schemeClr val="tx1"/>
          </a:solidFill>
          <a:latin typeface="+mn-lt"/>
          <a:ea typeface="+mn-ea"/>
          <a:cs typeface="+mn-cs"/>
        </a:defRPr>
      </a:lvl3pPr>
      <a:lvl4pPr marL="1371257" algn="l" defTabSz="914170" rtl="0" eaLnBrk="1" latinLnBrk="0" hangingPunct="1">
        <a:defRPr sz="1900" kern="1200">
          <a:solidFill>
            <a:schemeClr val="tx1"/>
          </a:solidFill>
          <a:latin typeface="+mn-lt"/>
          <a:ea typeface="+mn-ea"/>
          <a:cs typeface="+mn-cs"/>
        </a:defRPr>
      </a:lvl4pPr>
      <a:lvl5pPr marL="1828343" algn="l" defTabSz="914170" rtl="0" eaLnBrk="1" latinLnBrk="0" hangingPunct="1">
        <a:defRPr sz="1900" kern="1200">
          <a:solidFill>
            <a:schemeClr val="tx1"/>
          </a:solidFill>
          <a:latin typeface="+mn-lt"/>
          <a:ea typeface="+mn-ea"/>
          <a:cs typeface="+mn-cs"/>
        </a:defRPr>
      </a:lvl5pPr>
      <a:lvl6pPr marL="2285428" algn="l" defTabSz="914170" rtl="0" eaLnBrk="1" latinLnBrk="0" hangingPunct="1">
        <a:defRPr sz="1900" kern="1200">
          <a:solidFill>
            <a:schemeClr val="tx1"/>
          </a:solidFill>
          <a:latin typeface="+mn-lt"/>
          <a:ea typeface="+mn-ea"/>
          <a:cs typeface="+mn-cs"/>
        </a:defRPr>
      </a:lvl6pPr>
      <a:lvl7pPr marL="2742512" algn="l" defTabSz="914170" rtl="0" eaLnBrk="1" latinLnBrk="0" hangingPunct="1">
        <a:defRPr sz="1900" kern="1200">
          <a:solidFill>
            <a:schemeClr val="tx1"/>
          </a:solidFill>
          <a:latin typeface="+mn-lt"/>
          <a:ea typeface="+mn-ea"/>
          <a:cs typeface="+mn-cs"/>
        </a:defRPr>
      </a:lvl7pPr>
      <a:lvl8pPr marL="3199599" algn="l" defTabSz="914170" rtl="0" eaLnBrk="1" latinLnBrk="0" hangingPunct="1">
        <a:defRPr sz="1900" kern="1200">
          <a:solidFill>
            <a:schemeClr val="tx1"/>
          </a:solidFill>
          <a:latin typeface="+mn-lt"/>
          <a:ea typeface="+mn-ea"/>
          <a:cs typeface="+mn-cs"/>
        </a:defRPr>
      </a:lvl8pPr>
      <a:lvl9pPr marL="3656685" algn="l" defTabSz="914170" rtl="0" eaLnBrk="1" latinLnBrk="0" hangingPunct="1">
        <a:defRPr sz="19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hyperlink" Target="http://images.google.co.uk/imgres?imgurl=http://www.geekzone.co.nz/images/news/nokia2115i.jpg&amp;imgrefurl=http://www.geekzone.co.nz/content.asp?contentid=4226&amp;h=359&amp;w=189&amp;sz=15&amp;tbnid=pm7_IBRlZJMquM:&amp;tbnh=117&amp;tbnw=61&amp;hl=en&amp;start=128&amp;prev=/images?q=mobile+phone+handset+nokia+&amp;start=120&amp;svnum=10&amp;hl=en&amp;lr=&amp;sa=N" TargetMode="External"/><Relationship Id="rId7" Type="http://schemas.openxmlformats.org/officeDocument/2006/relationships/image" Target="../media/image23.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hyperlink" Target="http://images.google.co.uk/imgres?imgurl=http://www.ulsterhockey.com/images/UlsterBanklogo.gif&amp;imgrefurl=http://www.ulsterhockey.com/schools/cup_burney.htm&amp;h=133&amp;w=85&amp;sz=5&amp;tbnid=tQVGFjFSURqQWM:&amp;tbnh=86&amp;tbnw=54&amp;hl=en&amp;start=27&amp;prev=/images?q=bank+branch+ulster&amp;start=20&amp;svnum=10&amp;hl=en&amp;lr=&amp;sa=N" TargetMode="External"/><Relationship Id="rId11" Type="http://schemas.openxmlformats.org/officeDocument/2006/relationships/image" Target="../media/image27.png"/><Relationship Id="rId5" Type="http://schemas.openxmlformats.org/officeDocument/2006/relationships/image" Target="../media/image22.jpeg"/><Relationship Id="rId10" Type="http://schemas.openxmlformats.org/officeDocument/2006/relationships/image" Target="../media/image26.png"/><Relationship Id="rId4" Type="http://schemas.openxmlformats.org/officeDocument/2006/relationships/image" Target="../media/image21.jpeg"/><Relationship Id="rId9" Type="http://schemas.openxmlformats.org/officeDocument/2006/relationships/image" Target="../media/image25.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28.png"/><Relationship Id="rId7" Type="http://schemas.openxmlformats.org/officeDocument/2006/relationships/image" Target="../media/image32.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31.png"/><Relationship Id="rId5" Type="http://schemas.openxmlformats.org/officeDocument/2006/relationships/image" Target="../media/image30.png"/><Relationship Id="rId10" Type="http://schemas.openxmlformats.org/officeDocument/2006/relationships/image" Target="../media/image35.jpeg"/><Relationship Id="rId4" Type="http://schemas.openxmlformats.org/officeDocument/2006/relationships/image" Target="../media/image29.png"/><Relationship Id="rId9" Type="http://schemas.openxmlformats.org/officeDocument/2006/relationships/image" Target="../media/image34.png"/></Relationships>
</file>

<file path=ppt/slides/_rels/slide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xml"/><Relationship Id="rId1" Type="http://schemas.openxmlformats.org/officeDocument/2006/relationships/tags" Target="../tags/tag1.xml"/><Relationship Id="rId5" Type="http://schemas.openxmlformats.org/officeDocument/2006/relationships/image" Target="../media/image38.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notesSlide" Target="../notesSlides/notesSlide7.xml"/><Relationship Id="rId7" Type="http://schemas.openxmlformats.org/officeDocument/2006/relationships/image" Target="../media/image43.png"/><Relationship Id="rId2" Type="http://schemas.openxmlformats.org/officeDocument/2006/relationships/slideLayout" Target="../slideLayouts/slideLayout2.xml"/><Relationship Id="rId1" Type="http://schemas.openxmlformats.org/officeDocument/2006/relationships/tags" Target="../tags/tag3.xml"/><Relationship Id="rId6" Type="http://schemas.openxmlformats.org/officeDocument/2006/relationships/image" Target="../media/image42.png"/><Relationship Id="rId5" Type="http://schemas.openxmlformats.org/officeDocument/2006/relationships/image" Target="../media/image41.png"/><Relationship Id="rId10" Type="http://schemas.openxmlformats.org/officeDocument/2006/relationships/image" Target="../media/image46.png"/><Relationship Id="rId4" Type="http://schemas.openxmlformats.org/officeDocument/2006/relationships/image" Target="../media/image40.png"/><Relationship Id="rId9" Type="http://schemas.openxmlformats.org/officeDocument/2006/relationships/image" Target="../media/image4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53.png"/><Relationship Id="rId3" Type="http://schemas.openxmlformats.org/officeDocument/2006/relationships/image" Target="../media/image48.png"/><Relationship Id="rId7" Type="http://schemas.openxmlformats.org/officeDocument/2006/relationships/image" Target="../media/image52.png"/><Relationship Id="rId2" Type="http://schemas.openxmlformats.org/officeDocument/2006/relationships/image" Target="../media/image47.jpeg"/><Relationship Id="rId1" Type="http://schemas.openxmlformats.org/officeDocument/2006/relationships/slideLayout" Target="../slideLayouts/slideLayout2.xml"/><Relationship Id="rId6" Type="http://schemas.openxmlformats.org/officeDocument/2006/relationships/image" Target="../media/image51.png"/><Relationship Id="rId11" Type="http://schemas.openxmlformats.org/officeDocument/2006/relationships/image" Target="../media/image56.png"/><Relationship Id="rId5" Type="http://schemas.openxmlformats.org/officeDocument/2006/relationships/image" Target="../media/image50.png"/><Relationship Id="rId10" Type="http://schemas.openxmlformats.org/officeDocument/2006/relationships/image" Target="../media/image55.png"/><Relationship Id="rId4" Type="http://schemas.openxmlformats.org/officeDocument/2006/relationships/image" Target="../media/image49.png"/><Relationship Id="rId9" Type="http://schemas.openxmlformats.org/officeDocument/2006/relationships/image" Target="../media/image54.png"/></Relationships>
</file>

<file path=ppt/slides/_rels/slide11.xml.rels><?xml version="1.0" encoding="UTF-8" standalone="yes"?>
<Relationships xmlns="http://schemas.openxmlformats.org/package/2006/relationships"><Relationship Id="rId8" Type="http://schemas.openxmlformats.org/officeDocument/2006/relationships/image" Target="../media/image62.png"/><Relationship Id="rId3" Type="http://schemas.openxmlformats.org/officeDocument/2006/relationships/image" Target="../media/image57.jpeg"/><Relationship Id="rId7" Type="http://schemas.openxmlformats.org/officeDocument/2006/relationships/image" Target="../media/image61.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60.png"/><Relationship Id="rId5" Type="http://schemas.openxmlformats.org/officeDocument/2006/relationships/image" Target="../media/image59.jpeg"/><Relationship Id="rId4" Type="http://schemas.openxmlformats.org/officeDocument/2006/relationships/image" Target="../media/image58.jpeg"/></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3" Type="http://schemas.openxmlformats.org/officeDocument/2006/relationships/image" Target="../media/image73.png"/><Relationship Id="rId18" Type="http://schemas.openxmlformats.org/officeDocument/2006/relationships/image" Target="../media/image78.png"/><Relationship Id="rId26" Type="http://schemas.openxmlformats.org/officeDocument/2006/relationships/image" Target="../media/image86.jpeg"/><Relationship Id="rId39" Type="http://schemas.openxmlformats.org/officeDocument/2006/relationships/image" Target="../media/image98.png"/><Relationship Id="rId21" Type="http://schemas.openxmlformats.org/officeDocument/2006/relationships/image" Target="../media/image81.jpeg"/><Relationship Id="rId34" Type="http://schemas.openxmlformats.org/officeDocument/2006/relationships/image" Target="../media/image94.jpeg"/><Relationship Id="rId42" Type="http://schemas.openxmlformats.org/officeDocument/2006/relationships/image" Target="../media/image101.jpeg"/><Relationship Id="rId47" Type="http://schemas.openxmlformats.org/officeDocument/2006/relationships/image" Target="../media/image106.png"/><Relationship Id="rId50" Type="http://schemas.openxmlformats.org/officeDocument/2006/relationships/image" Target="../media/image109.jpeg"/><Relationship Id="rId55" Type="http://schemas.openxmlformats.org/officeDocument/2006/relationships/image" Target="../media/image114.png"/><Relationship Id="rId63" Type="http://schemas.openxmlformats.org/officeDocument/2006/relationships/image" Target="../media/image122.png"/><Relationship Id="rId7" Type="http://schemas.openxmlformats.org/officeDocument/2006/relationships/image" Target="../media/image67.jpeg"/><Relationship Id="rId2" Type="http://schemas.openxmlformats.org/officeDocument/2006/relationships/notesSlide" Target="../notesSlides/notesSlide9.xml"/><Relationship Id="rId16" Type="http://schemas.openxmlformats.org/officeDocument/2006/relationships/image" Target="../media/image76.png"/><Relationship Id="rId29" Type="http://schemas.openxmlformats.org/officeDocument/2006/relationships/image" Target="../media/image89.jpeg"/><Relationship Id="rId1" Type="http://schemas.openxmlformats.org/officeDocument/2006/relationships/slideLayout" Target="../slideLayouts/slideLayout2.xml"/><Relationship Id="rId6" Type="http://schemas.openxmlformats.org/officeDocument/2006/relationships/image" Target="../media/image66.png"/><Relationship Id="rId11" Type="http://schemas.openxmlformats.org/officeDocument/2006/relationships/image" Target="../media/image71.jpeg"/><Relationship Id="rId24" Type="http://schemas.openxmlformats.org/officeDocument/2006/relationships/image" Target="../media/image84.jpeg"/><Relationship Id="rId32" Type="http://schemas.openxmlformats.org/officeDocument/2006/relationships/image" Target="../media/image92.png"/><Relationship Id="rId37" Type="http://schemas.openxmlformats.org/officeDocument/2006/relationships/image" Target="../media/image97.png"/><Relationship Id="rId40" Type="http://schemas.openxmlformats.org/officeDocument/2006/relationships/image" Target="../media/image99.png"/><Relationship Id="rId45" Type="http://schemas.openxmlformats.org/officeDocument/2006/relationships/image" Target="../media/image104.png"/><Relationship Id="rId53" Type="http://schemas.openxmlformats.org/officeDocument/2006/relationships/image" Target="../media/image112.jpeg"/><Relationship Id="rId58" Type="http://schemas.openxmlformats.org/officeDocument/2006/relationships/image" Target="../media/image117.jpeg"/><Relationship Id="rId66" Type="http://schemas.openxmlformats.org/officeDocument/2006/relationships/image" Target="../media/image125.jpeg"/><Relationship Id="rId5" Type="http://schemas.openxmlformats.org/officeDocument/2006/relationships/image" Target="../media/image65.png"/><Relationship Id="rId15" Type="http://schemas.openxmlformats.org/officeDocument/2006/relationships/image" Target="../media/image75.png"/><Relationship Id="rId23" Type="http://schemas.openxmlformats.org/officeDocument/2006/relationships/image" Target="../media/image83.jpeg"/><Relationship Id="rId28" Type="http://schemas.openxmlformats.org/officeDocument/2006/relationships/image" Target="../media/image88.jpeg"/><Relationship Id="rId36" Type="http://schemas.openxmlformats.org/officeDocument/2006/relationships/image" Target="../media/image96.wmf"/><Relationship Id="rId49" Type="http://schemas.openxmlformats.org/officeDocument/2006/relationships/image" Target="../media/image108.png"/><Relationship Id="rId57" Type="http://schemas.openxmlformats.org/officeDocument/2006/relationships/image" Target="../media/image116.png"/><Relationship Id="rId61" Type="http://schemas.openxmlformats.org/officeDocument/2006/relationships/image" Target="../media/image120.png"/><Relationship Id="rId10" Type="http://schemas.openxmlformats.org/officeDocument/2006/relationships/image" Target="../media/image70.jpeg"/><Relationship Id="rId19" Type="http://schemas.openxmlformats.org/officeDocument/2006/relationships/image" Target="../media/image79.png"/><Relationship Id="rId31" Type="http://schemas.openxmlformats.org/officeDocument/2006/relationships/image" Target="../media/image91.jpeg"/><Relationship Id="rId44" Type="http://schemas.openxmlformats.org/officeDocument/2006/relationships/image" Target="../media/image103.jpeg"/><Relationship Id="rId52" Type="http://schemas.openxmlformats.org/officeDocument/2006/relationships/image" Target="../media/image111.png"/><Relationship Id="rId60" Type="http://schemas.openxmlformats.org/officeDocument/2006/relationships/image" Target="../media/image119.png"/><Relationship Id="rId65" Type="http://schemas.openxmlformats.org/officeDocument/2006/relationships/image" Target="../media/image124.png"/><Relationship Id="rId4" Type="http://schemas.openxmlformats.org/officeDocument/2006/relationships/image" Target="../media/image64.jpeg"/><Relationship Id="rId9" Type="http://schemas.openxmlformats.org/officeDocument/2006/relationships/image" Target="../media/image69.jpeg"/><Relationship Id="rId14" Type="http://schemas.openxmlformats.org/officeDocument/2006/relationships/image" Target="../media/image74.png"/><Relationship Id="rId22" Type="http://schemas.openxmlformats.org/officeDocument/2006/relationships/image" Target="../media/image82.png"/><Relationship Id="rId27" Type="http://schemas.openxmlformats.org/officeDocument/2006/relationships/image" Target="../media/image87.jpeg"/><Relationship Id="rId30" Type="http://schemas.openxmlformats.org/officeDocument/2006/relationships/image" Target="../media/image90.png"/><Relationship Id="rId35" Type="http://schemas.openxmlformats.org/officeDocument/2006/relationships/image" Target="../media/image95.jpeg"/><Relationship Id="rId43" Type="http://schemas.openxmlformats.org/officeDocument/2006/relationships/image" Target="../media/image102.png"/><Relationship Id="rId48" Type="http://schemas.openxmlformats.org/officeDocument/2006/relationships/image" Target="../media/image107.jpeg"/><Relationship Id="rId56" Type="http://schemas.openxmlformats.org/officeDocument/2006/relationships/image" Target="../media/image115.png"/><Relationship Id="rId64" Type="http://schemas.openxmlformats.org/officeDocument/2006/relationships/image" Target="../media/image123.png"/><Relationship Id="rId8" Type="http://schemas.openxmlformats.org/officeDocument/2006/relationships/image" Target="../media/image68.jpeg"/><Relationship Id="rId51" Type="http://schemas.openxmlformats.org/officeDocument/2006/relationships/image" Target="../media/image110.png"/><Relationship Id="rId3" Type="http://schemas.openxmlformats.org/officeDocument/2006/relationships/image" Target="../media/image63.png"/><Relationship Id="rId12" Type="http://schemas.openxmlformats.org/officeDocument/2006/relationships/image" Target="../media/image72.jpeg"/><Relationship Id="rId17" Type="http://schemas.openxmlformats.org/officeDocument/2006/relationships/image" Target="../media/image77.jpeg"/><Relationship Id="rId25" Type="http://schemas.openxmlformats.org/officeDocument/2006/relationships/image" Target="../media/image85.png"/><Relationship Id="rId33" Type="http://schemas.openxmlformats.org/officeDocument/2006/relationships/image" Target="../media/image93.jpeg"/><Relationship Id="rId38" Type="http://schemas.openxmlformats.org/officeDocument/2006/relationships/hyperlink" Target="http://www.selecta.bg/index.html?PHPSESSID=0d21103d5fa8986b08b6560a7b204e1a" TargetMode="External"/><Relationship Id="rId46" Type="http://schemas.openxmlformats.org/officeDocument/2006/relationships/image" Target="../media/image105.jpeg"/><Relationship Id="rId59" Type="http://schemas.openxmlformats.org/officeDocument/2006/relationships/image" Target="../media/image118.png"/><Relationship Id="rId67" Type="http://schemas.openxmlformats.org/officeDocument/2006/relationships/image" Target="../media/image10.png"/><Relationship Id="rId20" Type="http://schemas.openxmlformats.org/officeDocument/2006/relationships/image" Target="../media/image80.png"/><Relationship Id="rId41" Type="http://schemas.openxmlformats.org/officeDocument/2006/relationships/image" Target="../media/image100.jpeg"/><Relationship Id="rId54" Type="http://schemas.openxmlformats.org/officeDocument/2006/relationships/image" Target="../media/image113.jpeg"/><Relationship Id="rId62" Type="http://schemas.openxmlformats.org/officeDocument/2006/relationships/image" Target="../media/image121.gif"/></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126.png"/><Relationship Id="rId2" Type="http://schemas.openxmlformats.org/officeDocument/2006/relationships/slideLayout" Target="../slideLayouts/slideLayout13.xml"/><Relationship Id="rId1" Type="http://schemas.openxmlformats.org/officeDocument/2006/relationships/video" Target="file:///\\Neon\root\MARKETING\CAMPAIGNS\NAV\2009_Burzooborotni_stoki\Presentation\Ready%20for%20RiD2009\Retail_Future_Vision_3000k.wmv" TargetMode="Externa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ubtitle 4"/>
          <p:cNvSpPr>
            <a:spLocks noGrp="1"/>
          </p:cNvSpPr>
          <p:nvPr>
            <p:ph type="subTitle" idx="1"/>
          </p:nvPr>
        </p:nvSpPr>
        <p:spPr>
          <a:xfrm>
            <a:off x="1" y="5786455"/>
            <a:ext cx="4214843" cy="714380"/>
          </a:xfrm>
        </p:spPr>
        <p:txBody>
          <a:bodyPr vert="horz" lIns="91420" tIns="45710" rIns="91420" bIns="45710" rtlCol="0">
            <a:noAutofit/>
          </a:bodyPr>
          <a:lstStyle/>
          <a:p>
            <a:pPr>
              <a:lnSpc>
                <a:spcPct val="120000"/>
              </a:lnSpc>
              <a:defRPr/>
            </a:pPr>
            <a:r>
              <a:rPr lang="bg-BG" sz="1400" b="1" dirty="0" err="1" smtClean="0">
                <a:solidFill>
                  <a:schemeClr val="bg1"/>
                </a:solidFill>
                <a:latin typeface="Arial" pitchFamily="34" charset="0"/>
                <a:cs typeface="Arial" pitchFamily="34" charset="0"/>
              </a:rPr>
              <a:t>Орлин</a:t>
            </a:r>
            <a:r>
              <a:rPr lang="bg-BG" sz="1400" b="1" dirty="0" smtClean="0">
                <a:solidFill>
                  <a:schemeClr val="bg1"/>
                </a:solidFill>
                <a:latin typeface="Arial" pitchFamily="34" charset="0"/>
                <a:cs typeface="Arial" pitchFamily="34" charset="0"/>
              </a:rPr>
              <a:t> Дочев</a:t>
            </a:r>
          </a:p>
          <a:p>
            <a:pPr>
              <a:lnSpc>
                <a:spcPct val="120000"/>
              </a:lnSpc>
              <a:defRPr/>
            </a:pPr>
            <a:r>
              <a:rPr lang="bg-BG" sz="1400" b="1" dirty="0" smtClean="0">
                <a:solidFill>
                  <a:schemeClr val="bg1"/>
                </a:solidFill>
                <a:latin typeface="Arial" pitchFamily="34" charset="0"/>
                <a:cs typeface="Arial" pitchFamily="34" charset="0"/>
              </a:rPr>
              <a:t>Директор </a:t>
            </a:r>
          </a:p>
          <a:p>
            <a:pPr>
              <a:lnSpc>
                <a:spcPct val="120000"/>
              </a:lnSpc>
              <a:defRPr/>
            </a:pPr>
            <a:r>
              <a:rPr lang="en-US" sz="1400" b="1" dirty="0" smtClean="0">
                <a:solidFill>
                  <a:schemeClr val="bg1"/>
                </a:solidFill>
                <a:latin typeface="Arial" pitchFamily="34" charset="0"/>
                <a:cs typeface="Arial" pitchFamily="34" charset="0"/>
              </a:rPr>
              <a:t>Microsoft Business Solutions</a:t>
            </a:r>
            <a:endParaRPr lang="bg-BG" sz="1400" b="1" dirty="0" smtClean="0">
              <a:solidFill>
                <a:schemeClr val="bg1"/>
              </a:solidFill>
              <a:latin typeface="Arial" pitchFamily="34" charset="0"/>
              <a:cs typeface="Arial" pitchFamily="34" charset="0"/>
            </a:endParaRPr>
          </a:p>
        </p:txBody>
      </p:sp>
      <p:sp>
        <p:nvSpPr>
          <p:cNvPr id="10" name="Title 5"/>
          <p:cNvSpPr>
            <a:spLocks noGrp="1"/>
          </p:cNvSpPr>
          <p:nvPr>
            <p:ph type="ctrTitle"/>
          </p:nvPr>
        </p:nvSpPr>
        <p:spPr>
          <a:xfrm>
            <a:off x="1" y="4714884"/>
            <a:ext cx="9144000" cy="1071546"/>
          </a:xfrm>
        </p:spPr>
        <p:txBody>
          <a:bodyPr>
            <a:normAutofit/>
          </a:bodyPr>
          <a:lstStyle/>
          <a:p>
            <a:r>
              <a:rPr lang="bg-BG" sz="3000" b="1" dirty="0" smtClean="0">
                <a:ln>
                  <a:solidFill>
                    <a:srgbClr val="2F70BF"/>
                  </a:solidFill>
                </a:ln>
                <a:solidFill>
                  <a:schemeClr val="bg1"/>
                </a:solidFill>
                <a:effectLst>
                  <a:outerShdw blurRad="50800" dist="38100" dir="2700000" algn="tl" rotWithShape="0">
                    <a:prstClr val="black">
                      <a:alpha val="40000"/>
                    </a:prstClr>
                  </a:outerShdw>
                </a:effectLst>
                <a:latin typeface="Arial" pitchFamily="34" charset="0"/>
                <a:cs typeface="Arial" pitchFamily="34" charset="0"/>
              </a:rPr>
              <a:t>Бизнесът днес – точни данни, </a:t>
            </a:r>
            <a:r>
              <a:rPr lang="en-US" sz="3000" b="1" dirty="0" smtClean="0">
                <a:ln>
                  <a:solidFill>
                    <a:srgbClr val="2F70BF"/>
                  </a:solidFill>
                </a:ln>
                <a:solidFill>
                  <a:schemeClr val="bg1"/>
                </a:solidFill>
                <a:effectLst>
                  <a:outerShdw blurRad="50800" dist="38100" dir="2700000" algn="tl" rotWithShape="0">
                    <a:prstClr val="black">
                      <a:alpha val="40000"/>
                    </a:prstClr>
                  </a:outerShdw>
                </a:effectLst>
                <a:latin typeface="Arial" pitchFamily="34" charset="0"/>
                <a:cs typeface="Arial" pitchFamily="34" charset="0"/>
              </a:rPr>
              <a:t/>
            </a:r>
            <a:br>
              <a:rPr lang="en-US" sz="3000" b="1" dirty="0" smtClean="0">
                <a:ln>
                  <a:solidFill>
                    <a:srgbClr val="2F70BF"/>
                  </a:solidFill>
                </a:ln>
                <a:solidFill>
                  <a:schemeClr val="bg1"/>
                </a:solidFill>
                <a:effectLst>
                  <a:outerShdw blurRad="50800" dist="38100" dir="2700000" algn="tl" rotWithShape="0">
                    <a:prstClr val="black">
                      <a:alpha val="40000"/>
                    </a:prstClr>
                  </a:outerShdw>
                </a:effectLst>
                <a:latin typeface="Arial" pitchFamily="34" charset="0"/>
                <a:cs typeface="Arial" pitchFamily="34" charset="0"/>
              </a:rPr>
            </a:br>
            <a:r>
              <a:rPr lang="bg-BG" sz="3000" b="1" dirty="0" smtClean="0">
                <a:ln>
                  <a:solidFill>
                    <a:srgbClr val="2F70BF"/>
                  </a:solidFill>
                </a:ln>
                <a:solidFill>
                  <a:schemeClr val="bg1"/>
                </a:solidFill>
                <a:effectLst>
                  <a:outerShdw blurRad="50800" dist="38100" dir="2700000" algn="tl" rotWithShape="0">
                    <a:prstClr val="black">
                      <a:alpha val="40000"/>
                    </a:prstClr>
                  </a:outerShdw>
                </a:effectLst>
                <a:latin typeface="Arial" pitchFamily="34" charset="0"/>
                <a:cs typeface="Arial" pitchFamily="34" charset="0"/>
              </a:rPr>
              <a:t>оптимизирани процеси и правилни решения.</a:t>
            </a:r>
            <a:endParaRPr lang="bg-BG" sz="3000" b="1" dirty="0">
              <a:ln>
                <a:solidFill>
                  <a:srgbClr val="2F70BF"/>
                </a:solidFill>
              </a:ln>
              <a:solidFill>
                <a:schemeClr val="bg1"/>
              </a:solidFill>
              <a:effectLst>
                <a:outerShdw blurRad="50800" dist="38100" dir="2700000" algn="tl" rotWithShape="0">
                  <a:prstClr val="black">
                    <a:alpha val="40000"/>
                  </a:prstClr>
                </a:outerShdw>
              </a:effectLst>
            </a:endParaRPr>
          </a:p>
        </p:txBody>
      </p:sp>
      <p:sp>
        <p:nvSpPr>
          <p:cNvPr id="11" name="Subtitle 4"/>
          <p:cNvSpPr txBox="1">
            <a:spLocks/>
          </p:cNvSpPr>
          <p:nvPr/>
        </p:nvSpPr>
        <p:spPr>
          <a:xfrm>
            <a:off x="4500563" y="5857893"/>
            <a:ext cx="4572001" cy="928695"/>
          </a:xfrm>
          <a:prstGeom prst="rect">
            <a:avLst/>
          </a:prstGeom>
        </p:spPr>
        <p:txBody>
          <a:bodyPr vert="horz" lIns="91420" tIns="45710" rIns="91420" bIns="45710" rtlCol="0">
            <a:noAutofit/>
          </a:bodyPr>
          <a:lstStyle/>
          <a:p>
            <a:pPr algn="r">
              <a:spcBef>
                <a:spcPct val="20000"/>
              </a:spcBef>
              <a:defRPr/>
            </a:pPr>
            <a:r>
              <a:rPr lang="bg-BG" sz="1400" b="1" dirty="0" smtClean="0">
                <a:solidFill>
                  <a:schemeClr val="bg1"/>
                </a:solidFill>
                <a:latin typeface="Arial" pitchFamily="34" charset="0"/>
                <a:cs typeface="Arial" pitchFamily="34" charset="0"/>
              </a:rPr>
              <a:t>Боян Мартинов</a:t>
            </a:r>
          </a:p>
          <a:p>
            <a:pPr algn="r">
              <a:spcBef>
                <a:spcPct val="20000"/>
              </a:spcBef>
              <a:defRPr/>
            </a:pPr>
            <a:r>
              <a:rPr lang="bg-BG" sz="1400" b="1" dirty="0" smtClean="0">
                <a:solidFill>
                  <a:schemeClr val="bg1"/>
                </a:solidFill>
                <a:latin typeface="Arial" pitchFamily="34" charset="0"/>
                <a:cs typeface="Arial" pitchFamily="34" charset="0"/>
              </a:rPr>
              <a:t>Мениджър Продажби</a:t>
            </a:r>
          </a:p>
          <a:p>
            <a:pPr algn="r">
              <a:spcBef>
                <a:spcPct val="20000"/>
              </a:spcBef>
              <a:defRPr/>
            </a:pPr>
            <a:r>
              <a:rPr lang="en-US" sz="1400" b="1" dirty="0" smtClean="0">
                <a:solidFill>
                  <a:schemeClr val="bg1"/>
                </a:solidFill>
                <a:latin typeface="Arial" pitchFamily="34" charset="0"/>
                <a:cs typeface="Arial" pitchFamily="34" charset="0"/>
              </a:rPr>
              <a:t>Intelligent Systems</a:t>
            </a:r>
            <a:endParaRPr lang="bg-BG" sz="1400" b="1" dirty="0">
              <a:solidFill>
                <a:schemeClr val="bg1"/>
              </a:solidFill>
              <a:latin typeface="Arial" pitchFamily="34" charset="0"/>
              <a:cs typeface="Arial" pitchFamily="34" charset="0"/>
            </a:endParaRPr>
          </a:p>
        </p:txBody>
      </p:sp>
      <p:pic>
        <p:nvPicPr>
          <p:cNvPr id="12" name="Picture 4" descr="PPT_logo"/>
          <p:cNvPicPr>
            <a:picLocks noChangeAspect="1" noChangeArrowheads="1"/>
          </p:cNvPicPr>
          <p:nvPr/>
        </p:nvPicPr>
        <p:blipFill>
          <a:blip r:embed="rId3" cstate="print"/>
          <a:srcRect/>
          <a:stretch>
            <a:fillRect/>
          </a:stretch>
        </p:blipFill>
        <p:spPr bwMode="ltGray">
          <a:xfrm>
            <a:off x="3500430" y="5929334"/>
            <a:ext cx="2678703" cy="571503"/>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2050" name="Rectangle 2"/>
          <p:cNvSpPr>
            <a:spLocks noGrp="1" noChangeArrowheads="1"/>
          </p:cNvSpPr>
          <p:nvPr>
            <p:ph type="title"/>
          </p:nvPr>
        </p:nvSpPr>
        <p:spPr>
          <a:xfrm>
            <a:off x="457201" y="63650"/>
            <a:ext cx="8229601" cy="1015662"/>
          </a:xfrm>
        </p:spPr>
        <p:txBody>
          <a:bodyPr>
            <a:spAutoFit/>
          </a:bodyPr>
          <a:lstStyle/>
          <a:p>
            <a:r>
              <a:rPr lang="bg-BG" dirty="0" smtClean="0"/>
              <a:t>Преди и Сега</a:t>
            </a:r>
            <a:r>
              <a:rPr lang="en-GB" dirty="0" smtClean="0"/>
              <a:t/>
            </a:r>
            <a:br>
              <a:rPr lang="en-GB" dirty="0" smtClean="0"/>
            </a:br>
            <a:r>
              <a:rPr lang="bg-BG" sz="2400" dirty="0" smtClean="0"/>
              <a:t>Времето променя всичко</a:t>
            </a:r>
            <a:endParaRPr lang="en-GB" sz="2400" dirty="0"/>
          </a:p>
        </p:txBody>
      </p:sp>
      <p:pic>
        <p:nvPicPr>
          <p:cNvPr id="2562051" name="Picture 3" descr="nokia2115i">
            <a:hlinkClick r:id="rId3"/>
          </p:cNvPr>
          <p:cNvPicPr>
            <a:picLocks noChangeAspect="1" noChangeArrowheads="1"/>
          </p:cNvPicPr>
          <p:nvPr/>
        </p:nvPicPr>
        <p:blipFill>
          <a:blip r:embed="rId4" cstate="print"/>
          <a:srcRect/>
          <a:stretch>
            <a:fillRect/>
          </a:stretch>
        </p:blipFill>
        <p:spPr bwMode="auto">
          <a:xfrm>
            <a:off x="1290640" y="3876678"/>
            <a:ext cx="863599" cy="1655763"/>
          </a:xfrm>
          <a:prstGeom prst="rect">
            <a:avLst/>
          </a:prstGeom>
          <a:noFill/>
        </p:spPr>
      </p:pic>
      <p:pic>
        <p:nvPicPr>
          <p:cNvPr id="2562052" name="Picture 4" descr="College Green branch today"/>
          <p:cNvPicPr>
            <a:picLocks noChangeAspect="1" noChangeArrowheads="1"/>
          </p:cNvPicPr>
          <p:nvPr/>
        </p:nvPicPr>
        <p:blipFill>
          <a:blip r:embed="rId5" cstate="print"/>
          <a:srcRect/>
          <a:stretch>
            <a:fillRect/>
          </a:stretch>
        </p:blipFill>
        <p:spPr bwMode="auto">
          <a:xfrm>
            <a:off x="3756026" y="1628778"/>
            <a:ext cx="1371600" cy="2016125"/>
          </a:xfrm>
          <a:prstGeom prst="rect">
            <a:avLst/>
          </a:prstGeom>
          <a:noFill/>
        </p:spPr>
      </p:pic>
      <p:pic>
        <p:nvPicPr>
          <p:cNvPr id="2562053" name="Picture 5" descr="UlsterBanklogo">
            <a:hlinkClick r:id="rId6"/>
          </p:cNvPr>
          <p:cNvPicPr>
            <a:picLocks noChangeAspect="1" noChangeArrowheads="1"/>
          </p:cNvPicPr>
          <p:nvPr/>
        </p:nvPicPr>
        <p:blipFill>
          <a:blip r:embed="rId7" cstate="print"/>
          <a:srcRect/>
          <a:stretch>
            <a:fillRect/>
          </a:stretch>
        </p:blipFill>
        <p:spPr bwMode="auto">
          <a:xfrm>
            <a:off x="3324227" y="2168525"/>
            <a:ext cx="514350" cy="819150"/>
          </a:xfrm>
          <a:prstGeom prst="rect">
            <a:avLst/>
          </a:prstGeom>
          <a:noFill/>
        </p:spPr>
      </p:pic>
      <p:pic>
        <p:nvPicPr>
          <p:cNvPr id="2562054" name="Picture 6"/>
          <p:cNvPicPr>
            <a:picLocks noChangeAspect="1" noChangeArrowheads="1"/>
          </p:cNvPicPr>
          <p:nvPr/>
        </p:nvPicPr>
        <p:blipFill>
          <a:blip r:embed="rId8" cstate="print"/>
          <a:srcRect/>
          <a:stretch>
            <a:fillRect/>
          </a:stretch>
        </p:blipFill>
        <p:spPr bwMode="auto">
          <a:xfrm>
            <a:off x="4899025" y="1547816"/>
            <a:ext cx="3506788" cy="1874837"/>
          </a:xfrm>
          <a:prstGeom prst="rect">
            <a:avLst/>
          </a:prstGeom>
          <a:noFill/>
          <a:ln w="9525">
            <a:noFill/>
            <a:miter lim="800000"/>
            <a:headEnd/>
            <a:tailEnd/>
          </a:ln>
          <a:effectLst/>
        </p:spPr>
      </p:pic>
      <p:pic>
        <p:nvPicPr>
          <p:cNvPr id="2562055" name="Picture 7" descr="DSCN3463"/>
          <p:cNvPicPr>
            <a:picLocks noChangeAspect="1" noChangeArrowheads="1"/>
          </p:cNvPicPr>
          <p:nvPr/>
        </p:nvPicPr>
        <p:blipFill>
          <a:blip r:embed="rId9" cstate="print"/>
          <a:srcRect/>
          <a:stretch>
            <a:fillRect/>
          </a:stretch>
        </p:blipFill>
        <p:spPr bwMode="auto">
          <a:xfrm>
            <a:off x="5940425" y="3767142"/>
            <a:ext cx="2593976" cy="1946275"/>
          </a:xfrm>
          <a:prstGeom prst="rect">
            <a:avLst/>
          </a:prstGeom>
          <a:noFill/>
        </p:spPr>
      </p:pic>
      <p:pic>
        <p:nvPicPr>
          <p:cNvPr id="2562056" name="Picture 8"/>
          <p:cNvPicPr>
            <a:picLocks noChangeAspect="1" noChangeArrowheads="1"/>
          </p:cNvPicPr>
          <p:nvPr/>
        </p:nvPicPr>
        <p:blipFill>
          <a:blip r:embed="rId10" cstate="print"/>
          <a:srcRect/>
          <a:stretch>
            <a:fillRect/>
          </a:stretch>
        </p:blipFill>
        <p:spPr bwMode="auto">
          <a:xfrm>
            <a:off x="3248026" y="3813177"/>
            <a:ext cx="3108324" cy="2211387"/>
          </a:xfrm>
          <a:prstGeom prst="rect">
            <a:avLst/>
          </a:prstGeom>
          <a:noFill/>
          <a:ln w="9525">
            <a:noFill/>
            <a:miter lim="800000"/>
            <a:headEnd/>
            <a:tailEnd/>
          </a:ln>
          <a:effectLst/>
        </p:spPr>
      </p:pic>
      <p:pic>
        <p:nvPicPr>
          <p:cNvPr id="14" name="Picture 13" descr="samsung-omnia w color screen.png"/>
          <p:cNvPicPr>
            <a:picLocks/>
          </p:cNvPicPr>
          <p:nvPr/>
        </p:nvPicPr>
        <p:blipFill>
          <a:blip r:embed="rId11" cstate="print"/>
          <a:stretch>
            <a:fillRect/>
          </a:stretch>
        </p:blipFill>
        <p:spPr>
          <a:xfrm>
            <a:off x="1643042" y="1785927"/>
            <a:ext cx="1083286" cy="1949094"/>
          </a:xfrm>
          <a:prstGeom prst="rect">
            <a:avLst/>
          </a:prstGeom>
          <a:effectLst>
            <a:reflection blurRad="6350" stA="50000" endA="300" endPos="38500" dist="50800" dir="5400000" sy="-100000" algn="bl" rotWithShape="0"/>
          </a:effec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nodeType="clickEffect">
                                  <p:stCondLst>
                                    <p:cond delay="0"/>
                                  </p:stCondLst>
                                  <p:childTnLst>
                                    <p:set>
                                      <p:cBhvr>
                                        <p:cTn id="12" dur="1" fill="hold">
                                          <p:stCondLst>
                                            <p:cond delay="0"/>
                                          </p:stCondLst>
                                        </p:cTn>
                                        <p:tgtEl>
                                          <p:spTgt spid="2562054"/>
                                        </p:tgtEl>
                                        <p:attrNameLst>
                                          <p:attrName>style.visibility</p:attrName>
                                        </p:attrNameLst>
                                      </p:cBhvr>
                                      <p:to>
                                        <p:strVal val="visible"/>
                                      </p:to>
                                    </p:set>
                                    <p:animEffect transition="in" filter="wipe(left)">
                                      <p:cBhvr>
                                        <p:cTn id="13" dur="500"/>
                                        <p:tgtEl>
                                          <p:spTgt spid="2562054"/>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nodeType="clickEffect">
                                  <p:stCondLst>
                                    <p:cond delay="0"/>
                                  </p:stCondLst>
                                  <p:childTnLst>
                                    <p:set>
                                      <p:cBhvr>
                                        <p:cTn id="17" dur="1" fill="hold">
                                          <p:stCondLst>
                                            <p:cond delay="0"/>
                                          </p:stCondLst>
                                        </p:cTn>
                                        <p:tgtEl>
                                          <p:spTgt spid="2562056"/>
                                        </p:tgtEl>
                                        <p:attrNameLst>
                                          <p:attrName>style.visibility</p:attrName>
                                        </p:attrNameLst>
                                      </p:cBhvr>
                                      <p:to>
                                        <p:strVal val="visible"/>
                                      </p:to>
                                    </p:set>
                                    <p:animEffect transition="in" filter="wipe(left)">
                                      <p:cBhvr>
                                        <p:cTn id="18" dur="500"/>
                                        <p:tgtEl>
                                          <p:spTgt spid="25620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6146" name="Rectangle 2"/>
          <p:cNvSpPr>
            <a:spLocks noGrp="1" noChangeArrowheads="1"/>
          </p:cNvSpPr>
          <p:nvPr>
            <p:ph type="title"/>
          </p:nvPr>
        </p:nvSpPr>
        <p:spPr>
          <a:xfrm>
            <a:off x="457201" y="63660"/>
            <a:ext cx="8229601" cy="1015642"/>
          </a:xfrm>
        </p:spPr>
        <p:txBody>
          <a:bodyPr>
            <a:spAutoFit/>
          </a:bodyPr>
          <a:lstStyle/>
          <a:p>
            <a:r>
              <a:rPr lang="bg-BG" dirty="0" smtClean="0"/>
              <a:t>Преди и Сега</a:t>
            </a:r>
            <a:r>
              <a:rPr lang="en-GB" dirty="0"/>
              <a:t/>
            </a:r>
            <a:br>
              <a:rPr lang="en-GB" dirty="0"/>
            </a:br>
            <a:r>
              <a:rPr lang="bg-BG" sz="2400" dirty="0" smtClean="0"/>
              <a:t>“</a:t>
            </a:r>
            <a:r>
              <a:rPr lang="en-US" sz="2400" dirty="0" smtClean="0"/>
              <a:t>Push” </a:t>
            </a:r>
            <a:r>
              <a:rPr lang="bg-BG" sz="2400" dirty="0" smtClean="0"/>
              <a:t>не работи</a:t>
            </a:r>
            <a:endParaRPr lang="en-GB" sz="2400" dirty="0"/>
          </a:p>
        </p:txBody>
      </p:sp>
      <p:grpSp>
        <p:nvGrpSpPr>
          <p:cNvPr id="2" name="Group 3"/>
          <p:cNvGrpSpPr>
            <a:grpSpLocks/>
          </p:cNvGrpSpPr>
          <p:nvPr/>
        </p:nvGrpSpPr>
        <p:grpSpPr bwMode="auto">
          <a:xfrm>
            <a:off x="1338264" y="1649416"/>
            <a:ext cx="7345358" cy="2335213"/>
            <a:chOff x="1054" y="935"/>
            <a:chExt cx="4627" cy="1471"/>
          </a:xfrm>
        </p:grpSpPr>
        <p:sp>
          <p:nvSpPr>
            <p:cNvPr id="2566148" name="Text Box 4"/>
            <p:cNvSpPr txBox="1">
              <a:spLocks noChangeArrowheads="1"/>
            </p:cNvSpPr>
            <p:nvPr/>
          </p:nvSpPr>
          <p:spPr bwMode="auto">
            <a:xfrm>
              <a:off x="2550" y="1185"/>
              <a:ext cx="3131" cy="1221"/>
            </a:xfrm>
            <a:prstGeom prst="rect">
              <a:avLst/>
            </a:prstGeom>
            <a:noFill/>
            <a:ln w="9525">
              <a:noFill/>
              <a:miter lim="800000"/>
              <a:headEnd/>
              <a:tailEnd/>
            </a:ln>
            <a:effectLst/>
          </p:spPr>
          <p:txBody>
            <a:bodyPr wrap="none">
              <a:spAutoFit/>
            </a:bodyPr>
            <a:lstStyle/>
            <a:p>
              <a:pPr algn="l"/>
              <a:r>
                <a:rPr lang="bg-BG" sz="2400" dirty="0" smtClean="0">
                  <a:cs typeface="Arial" charset="0"/>
                </a:rPr>
                <a:t>Краен брой клиенти</a:t>
              </a:r>
              <a:endParaRPr lang="en-GB" sz="2400" dirty="0">
                <a:cs typeface="Arial" charset="0"/>
              </a:endParaRPr>
            </a:p>
            <a:p>
              <a:pPr algn="l"/>
              <a:r>
                <a:rPr lang="bg-BG" sz="2400" dirty="0" smtClean="0">
                  <a:cs typeface="Arial" charset="0"/>
                </a:rPr>
                <a:t>Променящи се клиентски очаквания</a:t>
              </a:r>
              <a:endParaRPr lang="en-GB" sz="2400" dirty="0">
                <a:cs typeface="Arial" charset="0"/>
              </a:endParaRPr>
            </a:p>
            <a:p>
              <a:pPr algn="l"/>
              <a:r>
                <a:rPr lang="bg-BG" sz="2400" dirty="0" smtClean="0">
                  <a:cs typeface="Arial" charset="0"/>
                </a:rPr>
                <a:t>Конкурентна среда</a:t>
              </a:r>
            </a:p>
            <a:p>
              <a:pPr algn="l"/>
              <a:r>
                <a:rPr lang="bg-BG" sz="2400" dirty="0" smtClean="0">
                  <a:cs typeface="Arial" charset="0"/>
                </a:rPr>
                <a:t>Финансова криза</a:t>
              </a:r>
              <a:endParaRPr lang="en-US" sz="2400" dirty="0" smtClean="0">
                <a:cs typeface="Arial" charset="0"/>
              </a:endParaRPr>
            </a:p>
            <a:p>
              <a:pPr algn="l"/>
              <a:endParaRPr lang="en-GB" sz="2400" dirty="0">
                <a:cs typeface="Arial" charset="0"/>
              </a:endParaRPr>
            </a:p>
          </p:txBody>
        </p:sp>
        <p:sp>
          <p:nvSpPr>
            <p:cNvPr id="2566149" name="Text Box 5"/>
            <p:cNvSpPr txBox="1">
              <a:spLocks noChangeArrowheads="1"/>
            </p:cNvSpPr>
            <p:nvPr/>
          </p:nvSpPr>
          <p:spPr bwMode="auto">
            <a:xfrm>
              <a:off x="2025" y="935"/>
              <a:ext cx="571" cy="1086"/>
            </a:xfrm>
            <a:prstGeom prst="rect">
              <a:avLst/>
            </a:prstGeom>
            <a:noFill/>
            <a:ln w="9525">
              <a:noFill/>
              <a:miter lim="800000"/>
              <a:headEnd/>
              <a:tailEnd/>
            </a:ln>
            <a:effectLst/>
          </p:spPr>
          <p:txBody>
            <a:bodyPr wrap="square">
              <a:spAutoFit/>
            </a:bodyPr>
            <a:lstStyle/>
            <a:p>
              <a:pPr algn="l"/>
              <a:r>
                <a:rPr lang="en-GB" sz="10600" dirty="0">
                  <a:latin typeface="Times" pitchFamily="18" charset="0"/>
                  <a:cs typeface="Arial" charset="0"/>
                </a:rPr>
                <a:t>{</a:t>
              </a:r>
            </a:p>
          </p:txBody>
        </p:sp>
        <p:sp>
          <p:nvSpPr>
            <p:cNvPr id="2566150" name="Text Box 6"/>
            <p:cNvSpPr txBox="1">
              <a:spLocks noChangeArrowheads="1"/>
            </p:cNvSpPr>
            <p:nvPr/>
          </p:nvSpPr>
          <p:spPr bwMode="auto">
            <a:xfrm>
              <a:off x="1054" y="1418"/>
              <a:ext cx="971" cy="291"/>
            </a:xfrm>
            <a:prstGeom prst="rect">
              <a:avLst/>
            </a:prstGeom>
            <a:noFill/>
            <a:ln w="9525">
              <a:noFill/>
              <a:miter lim="800000"/>
              <a:headEnd/>
              <a:tailEnd/>
            </a:ln>
            <a:effectLst/>
          </p:spPr>
          <p:txBody>
            <a:bodyPr wrap="none">
              <a:spAutoFit/>
            </a:bodyPr>
            <a:lstStyle/>
            <a:p>
              <a:pPr algn="l"/>
              <a:r>
                <a:rPr lang="bg-BG" sz="2400" dirty="0" smtClean="0">
                  <a:cs typeface="Arial" charset="0"/>
                </a:rPr>
                <a:t>Проблеми</a:t>
              </a:r>
              <a:endParaRPr lang="en-GB" sz="2400" dirty="0">
                <a:cs typeface="Arial" charset="0"/>
              </a:endParaRPr>
            </a:p>
          </p:txBody>
        </p:sp>
      </p:grpSp>
      <p:grpSp>
        <p:nvGrpSpPr>
          <p:cNvPr id="3" name="Group 7"/>
          <p:cNvGrpSpPr>
            <a:grpSpLocks/>
          </p:cNvGrpSpPr>
          <p:nvPr/>
        </p:nvGrpSpPr>
        <p:grpSpPr bwMode="auto">
          <a:xfrm>
            <a:off x="1379541" y="3736977"/>
            <a:ext cx="3368676" cy="1724025"/>
            <a:chOff x="1080" y="935"/>
            <a:chExt cx="2122" cy="1086"/>
          </a:xfrm>
        </p:grpSpPr>
        <p:sp>
          <p:nvSpPr>
            <p:cNvPr id="2566152" name="Text Box 8"/>
            <p:cNvSpPr txBox="1">
              <a:spLocks noChangeArrowheads="1"/>
            </p:cNvSpPr>
            <p:nvPr/>
          </p:nvSpPr>
          <p:spPr bwMode="auto">
            <a:xfrm>
              <a:off x="2550" y="1414"/>
              <a:ext cx="652" cy="291"/>
            </a:xfrm>
            <a:prstGeom prst="rect">
              <a:avLst/>
            </a:prstGeom>
            <a:noFill/>
            <a:ln w="9525">
              <a:noFill/>
              <a:miter lim="800000"/>
              <a:headEnd/>
              <a:tailEnd/>
            </a:ln>
            <a:effectLst/>
          </p:spPr>
          <p:txBody>
            <a:bodyPr wrap="none" anchor="ctr">
              <a:spAutoFit/>
            </a:bodyPr>
            <a:lstStyle/>
            <a:p>
              <a:pPr algn="l"/>
              <a:r>
                <a:rPr lang="en-GB" sz="2400" dirty="0" smtClean="0">
                  <a:cs typeface="Arial" charset="0"/>
                </a:rPr>
                <a:t>“PULL”</a:t>
              </a:r>
              <a:endParaRPr lang="en-GB" sz="2400" dirty="0">
                <a:cs typeface="Arial" charset="0"/>
              </a:endParaRPr>
            </a:p>
          </p:txBody>
        </p:sp>
        <p:sp>
          <p:nvSpPr>
            <p:cNvPr id="2566153" name="Text Box 9"/>
            <p:cNvSpPr txBox="1">
              <a:spLocks noChangeArrowheads="1"/>
            </p:cNvSpPr>
            <p:nvPr/>
          </p:nvSpPr>
          <p:spPr bwMode="auto">
            <a:xfrm>
              <a:off x="2025" y="935"/>
              <a:ext cx="527" cy="1086"/>
            </a:xfrm>
            <a:prstGeom prst="rect">
              <a:avLst/>
            </a:prstGeom>
            <a:noFill/>
            <a:ln w="9525">
              <a:noFill/>
              <a:miter lim="800000"/>
              <a:headEnd/>
              <a:tailEnd/>
            </a:ln>
            <a:effectLst/>
          </p:spPr>
          <p:txBody>
            <a:bodyPr wrap="none">
              <a:spAutoFit/>
            </a:bodyPr>
            <a:lstStyle/>
            <a:p>
              <a:pPr algn="l"/>
              <a:r>
                <a:rPr lang="en-GB" sz="10600" dirty="0">
                  <a:latin typeface="Times" pitchFamily="18" charset="0"/>
                  <a:cs typeface="Arial" charset="0"/>
                </a:rPr>
                <a:t>{</a:t>
              </a:r>
            </a:p>
          </p:txBody>
        </p:sp>
        <p:sp>
          <p:nvSpPr>
            <p:cNvPr id="2566154" name="Text Box 10"/>
            <p:cNvSpPr txBox="1">
              <a:spLocks noChangeArrowheads="1"/>
            </p:cNvSpPr>
            <p:nvPr/>
          </p:nvSpPr>
          <p:spPr bwMode="auto">
            <a:xfrm>
              <a:off x="1080" y="1418"/>
              <a:ext cx="1029" cy="291"/>
            </a:xfrm>
            <a:prstGeom prst="rect">
              <a:avLst/>
            </a:prstGeom>
            <a:noFill/>
            <a:ln w="9525">
              <a:noFill/>
              <a:miter lim="800000"/>
              <a:headEnd/>
              <a:tailEnd/>
            </a:ln>
            <a:effectLst/>
          </p:spPr>
          <p:txBody>
            <a:bodyPr wrap="none">
              <a:spAutoFit/>
            </a:bodyPr>
            <a:lstStyle/>
            <a:p>
              <a:pPr algn="r"/>
              <a:r>
                <a:rPr lang="bg-BG" sz="2400" dirty="0" smtClean="0">
                  <a:cs typeface="Arial" charset="0"/>
                </a:rPr>
                <a:t>Решението</a:t>
              </a:r>
              <a:endParaRPr lang="en-GB" sz="2400" dirty="0">
                <a:cs typeface="Arial" charset="0"/>
              </a:endParaRPr>
            </a:p>
          </p:txBody>
        </p:sp>
      </p:gr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ight Arrow 7"/>
          <p:cNvSpPr/>
          <p:nvPr/>
        </p:nvSpPr>
        <p:spPr>
          <a:xfrm>
            <a:off x="2615649" y="1809420"/>
            <a:ext cx="3670863" cy="861391"/>
          </a:xfrm>
          <a:prstGeom prst="rightArrow">
            <a:avLst/>
          </a:prstGeom>
          <a:solidFill>
            <a:schemeClr val="accent1">
              <a:lumMod val="40000"/>
              <a:lumOff val="60000"/>
            </a:schemeClr>
          </a:solidFill>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91420" tIns="45710" rIns="91420" bIns="45710" rtlCol="0" anchor="ctr"/>
          <a:lstStyle/>
          <a:p>
            <a:pPr algn="ctr"/>
            <a:r>
              <a:rPr lang="en-US" sz="2100" dirty="0" smtClean="0">
                <a:solidFill>
                  <a:schemeClr val="tx1"/>
                </a:solidFill>
              </a:rPr>
              <a:t>Push</a:t>
            </a:r>
            <a:endParaRPr lang="en-US" sz="2100" dirty="0">
              <a:solidFill>
                <a:schemeClr val="tx1"/>
              </a:solidFill>
            </a:endParaRPr>
          </a:p>
        </p:txBody>
      </p:sp>
      <p:sp>
        <p:nvSpPr>
          <p:cNvPr id="11" name="Right Arrow 10"/>
          <p:cNvSpPr/>
          <p:nvPr/>
        </p:nvSpPr>
        <p:spPr>
          <a:xfrm flipH="1">
            <a:off x="2571738" y="1785930"/>
            <a:ext cx="3714225" cy="861391"/>
          </a:xfrm>
          <a:prstGeom prst="rightArrow">
            <a:avLst/>
          </a:prstGeom>
          <a:solidFill>
            <a:schemeClr val="accent6">
              <a:lumMod val="60000"/>
              <a:lumOff val="40000"/>
            </a:schemeClr>
          </a:soli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91420" tIns="45710" rIns="91420" bIns="45710" rtlCol="0" anchor="ctr"/>
          <a:lstStyle/>
          <a:p>
            <a:pPr algn="ctr"/>
            <a:r>
              <a:rPr lang="en-US" sz="2100" dirty="0" smtClean="0">
                <a:solidFill>
                  <a:schemeClr val="tx1"/>
                </a:solidFill>
              </a:rPr>
              <a:t>Pull</a:t>
            </a:r>
            <a:endParaRPr lang="en-US" sz="2100" i="1" dirty="0">
              <a:solidFill>
                <a:schemeClr val="tx1"/>
              </a:solidFill>
            </a:endParaRPr>
          </a:p>
        </p:txBody>
      </p:sp>
      <p:sp>
        <p:nvSpPr>
          <p:cNvPr id="2" name="Title 1"/>
          <p:cNvSpPr>
            <a:spLocks noGrp="1"/>
          </p:cNvSpPr>
          <p:nvPr>
            <p:ph type="title"/>
          </p:nvPr>
        </p:nvSpPr>
        <p:spPr>
          <a:xfrm>
            <a:off x="457201" y="248317"/>
            <a:ext cx="8229601" cy="646331"/>
          </a:xfrm>
        </p:spPr>
        <p:txBody>
          <a:bodyPr vert="horz" lIns="91420" tIns="45710" rIns="91420" bIns="45710" rtlCol="0" anchor="ctr">
            <a:spAutoFit/>
          </a:bodyPr>
          <a:lstStyle/>
          <a:p>
            <a:r>
              <a:rPr lang="bg-BG" dirty="0" smtClean="0"/>
              <a:t>От “</a:t>
            </a:r>
            <a:r>
              <a:rPr lang="en-US" dirty="0" smtClean="0"/>
              <a:t>Push” </a:t>
            </a:r>
            <a:r>
              <a:rPr lang="bg-BG" dirty="0" smtClean="0"/>
              <a:t>към “</a:t>
            </a:r>
            <a:r>
              <a:rPr lang="en-US" dirty="0" smtClean="0"/>
              <a:t>Pull”</a:t>
            </a:r>
            <a:endParaRPr lang="en-US" dirty="0"/>
          </a:p>
        </p:txBody>
      </p:sp>
      <p:sp>
        <p:nvSpPr>
          <p:cNvPr id="47" name="Text Box 27"/>
          <p:cNvSpPr txBox="1">
            <a:spLocks noChangeArrowheads="1"/>
          </p:cNvSpPr>
          <p:nvPr/>
        </p:nvSpPr>
        <p:spPr bwMode="auto">
          <a:xfrm>
            <a:off x="2884680" y="3934952"/>
            <a:ext cx="2977121" cy="738644"/>
          </a:xfrm>
          <a:prstGeom prst="rect">
            <a:avLst/>
          </a:prstGeom>
          <a:noFill/>
          <a:ln w="9525">
            <a:noFill/>
            <a:miter lim="800000"/>
            <a:headEnd/>
            <a:tailEnd/>
          </a:ln>
          <a:effectLst/>
        </p:spPr>
        <p:txBody>
          <a:bodyPr wrap="none" lIns="91420" tIns="45710" rIns="91420" bIns="45710">
            <a:spAutoFit/>
          </a:bodyPr>
          <a:lstStyle/>
          <a:p>
            <a:pPr algn="ctr"/>
            <a:r>
              <a:rPr lang="bg-BG" sz="2100" dirty="0" smtClean="0">
                <a:cs typeface="Arial" charset="0"/>
              </a:rPr>
              <a:t>Поставяне на “спусъци” </a:t>
            </a:r>
          </a:p>
          <a:p>
            <a:pPr algn="ctr"/>
            <a:r>
              <a:rPr lang="bg-BG" sz="2100" dirty="0" smtClean="0">
                <a:cs typeface="Arial" charset="0"/>
              </a:rPr>
              <a:t>за събития</a:t>
            </a:r>
            <a:endParaRPr lang="en-US" sz="2100" dirty="0">
              <a:cs typeface="Arial" charset="0"/>
            </a:endParaRPr>
          </a:p>
        </p:txBody>
      </p:sp>
      <p:grpSp>
        <p:nvGrpSpPr>
          <p:cNvPr id="3" name="Group 74"/>
          <p:cNvGrpSpPr/>
          <p:nvPr/>
        </p:nvGrpSpPr>
        <p:grpSpPr>
          <a:xfrm>
            <a:off x="2372791" y="3187065"/>
            <a:ext cx="6414052" cy="1313506"/>
            <a:chOff x="2213113" y="2993451"/>
            <a:chExt cx="6414052" cy="1313506"/>
          </a:xfrm>
        </p:grpSpPr>
        <p:grpSp>
          <p:nvGrpSpPr>
            <p:cNvPr id="9" name="Group 73"/>
            <p:cNvGrpSpPr/>
            <p:nvPr/>
          </p:nvGrpSpPr>
          <p:grpSpPr>
            <a:xfrm>
              <a:off x="6597329" y="3282944"/>
              <a:ext cx="1960201" cy="920002"/>
              <a:chOff x="6597329" y="3282944"/>
              <a:chExt cx="1960201" cy="920002"/>
            </a:xfrm>
          </p:grpSpPr>
          <p:sp>
            <p:nvSpPr>
              <p:cNvPr id="34" name="Text Box 22"/>
              <p:cNvSpPr txBox="1">
                <a:spLocks noChangeArrowheads="1"/>
              </p:cNvSpPr>
              <p:nvPr/>
            </p:nvSpPr>
            <p:spPr bwMode="auto">
              <a:xfrm>
                <a:off x="7068817" y="3282944"/>
                <a:ext cx="654666" cy="338554"/>
              </a:xfrm>
              <a:prstGeom prst="rect">
                <a:avLst/>
              </a:prstGeom>
              <a:noFill/>
              <a:ln w="9525">
                <a:noFill/>
                <a:miter lim="800000"/>
                <a:headEnd/>
                <a:tailEnd/>
              </a:ln>
              <a:effectLst/>
            </p:spPr>
            <p:txBody>
              <a:bodyPr wrap="none">
                <a:spAutoFit/>
              </a:bodyPr>
              <a:lstStyle/>
              <a:p>
                <a:pPr algn="l"/>
                <a:r>
                  <a:rPr lang="bg-BG" sz="1600" dirty="0" smtClean="0">
                    <a:cs typeface="Arial" charset="0"/>
                  </a:rPr>
                  <a:t>Кой </a:t>
                </a:r>
                <a:r>
                  <a:rPr lang="en-GB" sz="1600" dirty="0" smtClean="0">
                    <a:cs typeface="Arial" charset="0"/>
                  </a:rPr>
                  <a:t>?</a:t>
                </a:r>
                <a:endParaRPr lang="en-GB" sz="1600" dirty="0">
                  <a:cs typeface="Arial" charset="0"/>
                </a:endParaRPr>
              </a:p>
            </p:txBody>
          </p:sp>
          <p:sp>
            <p:nvSpPr>
              <p:cNvPr id="35" name="Text Box 23"/>
              <p:cNvSpPr txBox="1">
                <a:spLocks noChangeArrowheads="1"/>
              </p:cNvSpPr>
              <p:nvPr/>
            </p:nvSpPr>
            <p:spPr bwMode="auto">
              <a:xfrm>
                <a:off x="6752904" y="3853042"/>
                <a:ext cx="789768" cy="338554"/>
              </a:xfrm>
              <a:prstGeom prst="rect">
                <a:avLst/>
              </a:prstGeom>
              <a:noFill/>
              <a:ln w="9525">
                <a:noFill/>
                <a:miter lim="800000"/>
                <a:headEnd/>
                <a:tailEnd/>
              </a:ln>
              <a:effectLst/>
            </p:spPr>
            <p:txBody>
              <a:bodyPr wrap="none">
                <a:spAutoFit/>
              </a:bodyPr>
              <a:lstStyle/>
              <a:p>
                <a:pPr algn="l"/>
                <a:r>
                  <a:rPr lang="bg-BG" sz="1600" dirty="0" smtClean="0">
                    <a:cs typeface="Arial" charset="0"/>
                  </a:rPr>
                  <a:t>Какво</a:t>
                </a:r>
                <a:r>
                  <a:rPr lang="en-GB" sz="1600" dirty="0" smtClean="0">
                    <a:cs typeface="Arial" charset="0"/>
                  </a:rPr>
                  <a:t>?</a:t>
                </a:r>
                <a:endParaRPr lang="en-GB" sz="1600" dirty="0">
                  <a:cs typeface="Arial" charset="0"/>
                </a:endParaRPr>
              </a:p>
            </p:txBody>
          </p:sp>
          <p:sp>
            <p:nvSpPr>
              <p:cNvPr id="36" name="Text Box 24"/>
              <p:cNvSpPr txBox="1">
                <a:spLocks noChangeArrowheads="1"/>
              </p:cNvSpPr>
              <p:nvPr/>
            </p:nvSpPr>
            <p:spPr bwMode="auto">
              <a:xfrm>
                <a:off x="7846694" y="3555931"/>
                <a:ext cx="710836" cy="338554"/>
              </a:xfrm>
              <a:prstGeom prst="rect">
                <a:avLst/>
              </a:prstGeom>
              <a:noFill/>
              <a:ln w="9525">
                <a:noFill/>
                <a:miter lim="800000"/>
                <a:headEnd/>
                <a:tailEnd/>
              </a:ln>
              <a:effectLst/>
            </p:spPr>
            <p:txBody>
              <a:bodyPr wrap="none">
                <a:spAutoFit/>
              </a:bodyPr>
              <a:lstStyle/>
              <a:p>
                <a:pPr algn="l"/>
                <a:r>
                  <a:rPr lang="bg-BG" sz="1600" dirty="0" smtClean="0">
                    <a:cs typeface="Arial" charset="0"/>
                  </a:rPr>
                  <a:t>Къде</a:t>
                </a:r>
                <a:r>
                  <a:rPr lang="en-GB" sz="1600" dirty="0" smtClean="0">
                    <a:cs typeface="Arial" charset="0"/>
                  </a:rPr>
                  <a:t>?</a:t>
                </a:r>
                <a:endParaRPr lang="en-GB" sz="1600" dirty="0">
                  <a:cs typeface="Arial" charset="0"/>
                </a:endParaRPr>
              </a:p>
            </p:txBody>
          </p:sp>
          <p:sp>
            <p:nvSpPr>
              <p:cNvPr id="37" name="Text Box 25"/>
              <p:cNvSpPr txBox="1">
                <a:spLocks noChangeArrowheads="1"/>
              </p:cNvSpPr>
              <p:nvPr/>
            </p:nvSpPr>
            <p:spPr bwMode="auto">
              <a:xfrm>
                <a:off x="7455547" y="3864392"/>
                <a:ext cx="665182" cy="338554"/>
              </a:xfrm>
              <a:prstGeom prst="rect">
                <a:avLst/>
              </a:prstGeom>
              <a:noFill/>
              <a:ln w="9525">
                <a:noFill/>
                <a:miter lim="800000"/>
                <a:headEnd/>
                <a:tailEnd/>
              </a:ln>
              <a:effectLst/>
            </p:spPr>
            <p:txBody>
              <a:bodyPr wrap="none">
                <a:spAutoFit/>
              </a:bodyPr>
              <a:lstStyle/>
              <a:p>
                <a:pPr algn="l"/>
                <a:r>
                  <a:rPr lang="bg-BG" sz="1600" dirty="0" smtClean="0">
                    <a:cs typeface="Arial" charset="0"/>
                  </a:rPr>
                  <a:t>Кога</a:t>
                </a:r>
                <a:r>
                  <a:rPr lang="en-GB" sz="1600" dirty="0" smtClean="0">
                    <a:cs typeface="Arial" charset="0"/>
                  </a:rPr>
                  <a:t>?</a:t>
                </a:r>
                <a:endParaRPr lang="en-GB" sz="1600" dirty="0">
                  <a:cs typeface="Arial" charset="0"/>
                </a:endParaRPr>
              </a:p>
            </p:txBody>
          </p:sp>
          <p:sp>
            <p:nvSpPr>
              <p:cNvPr id="38" name="Text Box 26"/>
              <p:cNvSpPr txBox="1">
                <a:spLocks noChangeArrowheads="1"/>
              </p:cNvSpPr>
              <p:nvPr/>
            </p:nvSpPr>
            <p:spPr bwMode="auto">
              <a:xfrm>
                <a:off x="6597329" y="3540694"/>
                <a:ext cx="582980" cy="338554"/>
              </a:xfrm>
              <a:prstGeom prst="rect">
                <a:avLst/>
              </a:prstGeom>
              <a:noFill/>
              <a:ln w="9525">
                <a:noFill/>
                <a:miter lim="800000"/>
                <a:headEnd/>
                <a:tailEnd/>
              </a:ln>
              <a:effectLst/>
            </p:spPr>
            <p:txBody>
              <a:bodyPr wrap="none">
                <a:spAutoFit/>
              </a:bodyPr>
              <a:lstStyle/>
              <a:p>
                <a:pPr algn="l"/>
                <a:r>
                  <a:rPr lang="bg-BG" sz="1600" dirty="0" smtClean="0">
                    <a:cs typeface="Arial" charset="0"/>
                  </a:rPr>
                  <a:t>Как</a:t>
                </a:r>
                <a:r>
                  <a:rPr lang="en-GB" sz="1600" dirty="0" smtClean="0">
                    <a:cs typeface="Arial" charset="0"/>
                  </a:rPr>
                  <a:t>?</a:t>
                </a:r>
                <a:endParaRPr lang="en-GB" sz="1600" dirty="0">
                  <a:cs typeface="Arial" charset="0"/>
                </a:endParaRPr>
              </a:p>
            </p:txBody>
          </p:sp>
        </p:grpSp>
        <p:grpSp>
          <p:nvGrpSpPr>
            <p:cNvPr id="10" name="Group 70"/>
            <p:cNvGrpSpPr/>
            <p:nvPr/>
          </p:nvGrpSpPr>
          <p:grpSpPr>
            <a:xfrm>
              <a:off x="2213113" y="2993451"/>
              <a:ext cx="6414052" cy="1313506"/>
              <a:chOff x="2213113" y="2993451"/>
              <a:chExt cx="6414052" cy="1313506"/>
            </a:xfrm>
          </p:grpSpPr>
          <p:sp>
            <p:nvSpPr>
              <p:cNvPr id="32" name="Text Box 27"/>
              <p:cNvSpPr txBox="1">
                <a:spLocks noChangeArrowheads="1"/>
              </p:cNvSpPr>
              <p:nvPr/>
            </p:nvSpPr>
            <p:spPr bwMode="auto">
              <a:xfrm>
                <a:off x="2845172" y="2993451"/>
                <a:ext cx="2941831" cy="738664"/>
              </a:xfrm>
              <a:prstGeom prst="rect">
                <a:avLst/>
              </a:prstGeom>
              <a:noFill/>
              <a:ln w="9525">
                <a:noFill/>
                <a:miter lim="800000"/>
                <a:headEnd/>
                <a:tailEnd/>
              </a:ln>
              <a:effectLst/>
            </p:spPr>
            <p:txBody>
              <a:bodyPr wrap="none">
                <a:spAutoFit/>
              </a:bodyPr>
              <a:lstStyle/>
              <a:p>
                <a:pPr algn="ctr"/>
                <a:r>
                  <a:rPr lang="bg-BG" sz="2100" dirty="0" smtClean="0">
                    <a:cs typeface="Arial" charset="0"/>
                  </a:rPr>
                  <a:t>Събиране на подробна </a:t>
                </a:r>
              </a:p>
              <a:p>
                <a:pPr algn="ctr"/>
                <a:r>
                  <a:rPr lang="bg-BG" sz="2100" dirty="0" smtClean="0">
                    <a:cs typeface="Arial" charset="0"/>
                  </a:rPr>
                  <a:t>информация за клиента</a:t>
                </a:r>
                <a:endParaRPr lang="en-US" sz="2100" dirty="0">
                  <a:cs typeface="Arial" charset="0"/>
                </a:endParaRPr>
              </a:p>
            </p:txBody>
          </p:sp>
          <p:sp>
            <p:nvSpPr>
              <p:cNvPr id="43" name="Oval 42"/>
              <p:cNvSpPr/>
              <p:nvPr/>
            </p:nvSpPr>
            <p:spPr>
              <a:xfrm>
                <a:off x="6221895" y="3135226"/>
                <a:ext cx="2405270" cy="1171731"/>
              </a:xfrm>
              <a:prstGeom prst="ellipse">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5" name="Straight Arrow Connector 44"/>
              <p:cNvCxnSpPr>
                <a:stCxn id="43" idx="2"/>
              </p:cNvCxnSpPr>
              <p:nvPr/>
            </p:nvCxnSpPr>
            <p:spPr>
              <a:xfrm rot="10800000" flipV="1">
                <a:off x="2213113" y="3721092"/>
                <a:ext cx="4008782" cy="16020"/>
              </a:xfrm>
              <a:prstGeom prst="straightConnector1">
                <a:avLst/>
              </a:prstGeom>
              <a:ln w="38100">
                <a:solidFill>
                  <a:srgbClr val="00B050"/>
                </a:solidFill>
                <a:tailEnd type="arrow"/>
              </a:ln>
            </p:spPr>
            <p:style>
              <a:lnRef idx="1">
                <a:schemeClr val="accent1"/>
              </a:lnRef>
              <a:fillRef idx="0">
                <a:schemeClr val="accent1"/>
              </a:fillRef>
              <a:effectRef idx="0">
                <a:schemeClr val="accent1"/>
              </a:effectRef>
              <a:fontRef idx="minor">
                <a:schemeClr val="tx1"/>
              </a:fontRef>
            </p:style>
          </p:cxnSp>
        </p:grpSp>
      </p:grpSp>
      <p:grpSp>
        <p:nvGrpSpPr>
          <p:cNvPr id="14" name="Group 71"/>
          <p:cNvGrpSpPr/>
          <p:nvPr/>
        </p:nvGrpSpPr>
        <p:grpSpPr>
          <a:xfrm>
            <a:off x="179597" y="4796462"/>
            <a:ext cx="2325066" cy="1204308"/>
            <a:chOff x="179594" y="4796459"/>
            <a:chExt cx="2325067" cy="1204309"/>
          </a:xfrm>
        </p:grpSpPr>
        <p:pic>
          <p:nvPicPr>
            <p:cNvPr id="7" name="Picture 18" descr="workflow.png"/>
            <p:cNvPicPr>
              <a:picLocks noChangeAspect="1"/>
            </p:cNvPicPr>
            <p:nvPr/>
          </p:nvPicPr>
          <p:blipFill>
            <a:blip r:embed="rId3" cstate="email"/>
            <a:srcRect/>
            <a:stretch>
              <a:fillRect/>
            </a:stretch>
          </p:blipFill>
          <p:spPr bwMode="auto">
            <a:xfrm>
              <a:off x="883552" y="4796459"/>
              <a:ext cx="797332" cy="640624"/>
            </a:xfrm>
            <a:prstGeom prst="rect">
              <a:avLst/>
            </a:prstGeom>
            <a:noFill/>
            <a:ln w="9525">
              <a:noFill/>
              <a:miter lim="800000"/>
              <a:headEnd/>
              <a:tailEnd/>
            </a:ln>
            <a:effectLst>
              <a:outerShdw blurRad="50800" dist="38100" dir="2700000" algn="tl" rotWithShape="0">
                <a:prstClr val="black">
                  <a:alpha val="40000"/>
                </a:prstClr>
              </a:outerShdw>
            </a:effectLst>
          </p:spPr>
        </p:pic>
        <p:sp>
          <p:nvSpPr>
            <p:cNvPr id="56" name="TextBox 55"/>
            <p:cNvSpPr txBox="1"/>
            <p:nvPr/>
          </p:nvSpPr>
          <p:spPr>
            <a:xfrm>
              <a:off x="179594" y="5272295"/>
              <a:ext cx="2325067" cy="728473"/>
            </a:xfrm>
            <a:prstGeom prst="rect">
              <a:avLst/>
            </a:prstGeom>
          </p:spPr>
          <p:txBody>
            <a:bodyPr vert="horz" wrap="none" lIns="91440" tIns="45720" rIns="91440" bIns="45720" rtlCol="0">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a:spcBef>
                  <a:spcPct val="20000"/>
                </a:spcBef>
              </a:pPr>
              <a:r>
                <a:rPr lang="bg-BG" sz="2800" b="1" i="1" dirty="0" smtClean="0">
                  <a:ln w="11430"/>
                  <a:solidFill>
                    <a:srgbClr val="C00000"/>
                  </a:solidFill>
                  <a:effectLst>
                    <a:outerShdw blurRad="50800" dist="39000" dir="5460000" algn="tl">
                      <a:srgbClr val="000000">
                        <a:alpha val="38000"/>
                      </a:srgbClr>
                    </a:outerShdw>
                  </a:effectLst>
                </a:rPr>
                <a:t>Предложение</a:t>
              </a:r>
              <a:endParaRPr lang="en-US" sz="2800" b="1" i="1" dirty="0" smtClean="0">
                <a:ln w="11430"/>
                <a:solidFill>
                  <a:srgbClr val="C00000"/>
                </a:solidFill>
                <a:effectLst>
                  <a:outerShdw blurRad="50800" dist="39000" dir="5460000" algn="tl">
                    <a:srgbClr val="000000">
                      <a:alpha val="38000"/>
                    </a:srgbClr>
                  </a:outerShdw>
                </a:effectLst>
              </a:endParaRPr>
            </a:p>
          </p:txBody>
        </p:sp>
      </p:grpSp>
      <p:grpSp>
        <p:nvGrpSpPr>
          <p:cNvPr id="15" name="Group 72"/>
          <p:cNvGrpSpPr/>
          <p:nvPr/>
        </p:nvGrpSpPr>
        <p:grpSpPr>
          <a:xfrm>
            <a:off x="2476633" y="5100593"/>
            <a:ext cx="4095633" cy="1471680"/>
            <a:chOff x="2476632" y="5100592"/>
            <a:chExt cx="4095632" cy="1471680"/>
          </a:xfrm>
        </p:grpSpPr>
        <p:pic>
          <p:nvPicPr>
            <p:cNvPr id="51" name="Picture 4" descr="C:\Users\brwilson\Documents\MSFT\Creative Services\Graphics\Icons\Icons Nov 30\png\Email.png"/>
            <p:cNvPicPr>
              <a:picLocks noChangeAspect="1" noChangeArrowheads="1"/>
            </p:cNvPicPr>
            <p:nvPr/>
          </p:nvPicPr>
          <p:blipFill>
            <a:blip r:embed="rId4" cstate="print"/>
            <a:srcRect/>
            <a:stretch>
              <a:fillRect/>
            </a:stretch>
          </p:blipFill>
          <p:spPr bwMode="auto">
            <a:xfrm>
              <a:off x="3941470" y="5416776"/>
              <a:ext cx="1153020" cy="1020947"/>
            </a:xfrm>
            <a:prstGeom prst="rect">
              <a:avLst/>
            </a:prstGeom>
            <a:noFill/>
          </p:spPr>
        </p:pic>
        <p:pic>
          <p:nvPicPr>
            <p:cNvPr id="52" name="Picture 2"/>
            <p:cNvPicPr>
              <a:picLocks noChangeAspect="1" noChangeArrowheads="1"/>
            </p:cNvPicPr>
            <p:nvPr/>
          </p:nvPicPr>
          <p:blipFill>
            <a:blip r:embed="rId5" cstate="print"/>
            <a:srcRect/>
            <a:stretch>
              <a:fillRect/>
            </a:stretch>
          </p:blipFill>
          <p:spPr bwMode="auto">
            <a:xfrm>
              <a:off x="5124437" y="5697845"/>
              <a:ext cx="842896" cy="571794"/>
            </a:xfrm>
            <a:prstGeom prst="rect">
              <a:avLst/>
            </a:prstGeom>
            <a:noFill/>
            <a:ln w="19050">
              <a:solidFill>
                <a:schemeClr val="bg1">
                  <a:lumMod val="65000"/>
                </a:schemeClr>
              </a:solidFill>
              <a:miter lim="800000"/>
              <a:headEnd/>
              <a:tailEnd/>
            </a:ln>
            <a:effectLst>
              <a:outerShdw blurRad="50800" dist="38100" dir="2700000" algn="tl" rotWithShape="0">
                <a:prstClr val="black">
                  <a:alpha val="40000"/>
                </a:prstClr>
              </a:outerShdw>
            </a:effectLst>
          </p:spPr>
        </p:pic>
        <p:pic>
          <p:nvPicPr>
            <p:cNvPr id="55" name="Picture 3"/>
            <p:cNvPicPr>
              <a:picLocks noChangeAspect="1" noChangeArrowheads="1"/>
            </p:cNvPicPr>
            <p:nvPr/>
          </p:nvPicPr>
          <p:blipFill>
            <a:blip r:embed="rId6" cstate="email"/>
            <a:srcRect/>
            <a:stretch>
              <a:fillRect/>
            </a:stretch>
          </p:blipFill>
          <p:spPr bwMode="auto">
            <a:xfrm>
              <a:off x="2997431" y="5461881"/>
              <a:ext cx="1097280" cy="1110391"/>
            </a:xfrm>
            <a:prstGeom prst="rect">
              <a:avLst/>
            </a:prstGeom>
            <a:noFill/>
            <a:ln w="9525">
              <a:noFill/>
              <a:miter lim="800000"/>
              <a:headEnd/>
              <a:tailEnd/>
            </a:ln>
            <a:effectLst/>
          </p:spPr>
        </p:pic>
        <p:cxnSp>
          <p:nvCxnSpPr>
            <p:cNvPr id="57" name="Straight Arrow Connector 56"/>
            <p:cNvCxnSpPr/>
            <p:nvPr/>
          </p:nvCxnSpPr>
          <p:spPr>
            <a:xfrm>
              <a:off x="2490594" y="5570552"/>
              <a:ext cx="4081670" cy="1588"/>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59" name="Text Box 27"/>
            <p:cNvSpPr txBox="1">
              <a:spLocks noChangeArrowheads="1"/>
            </p:cNvSpPr>
            <p:nvPr/>
          </p:nvSpPr>
          <p:spPr bwMode="auto">
            <a:xfrm>
              <a:off x="2476632" y="5100592"/>
              <a:ext cx="3969997" cy="415498"/>
            </a:xfrm>
            <a:prstGeom prst="rect">
              <a:avLst/>
            </a:prstGeom>
            <a:noFill/>
            <a:ln w="9525">
              <a:noFill/>
              <a:miter lim="800000"/>
              <a:headEnd/>
              <a:tailEnd/>
            </a:ln>
            <a:effectLst/>
          </p:spPr>
          <p:txBody>
            <a:bodyPr wrap="none">
              <a:spAutoFit/>
            </a:bodyPr>
            <a:lstStyle/>
            <a:p>
              <a:pPr algn="ctr"/>
              <a:r>
                <a:rPr lang="bg-BG" sz="2100" dirty="0" smtClean="0">
                  <a:cs typeface="Arial" charset="0"/>
                </a:rPr>
                <a:t>Правилен: отговор, канал, време</a:t>
              </a:r>
            </a:p>
          </p:txBody>
        </p:sp>
      </p:grpSp>
      <p:grpSp>
        <p:nvGrpSpPr>
          <p:cNvPr id="16" name="Group 75"/>
          <p:cNvGrpSpPr/>
          <p:nvPr/>
        </p:nvGrpSpPr>
        <p:grpSpPr>
          <a:xfrm>
            <a:off x="6559829" y="4998781"/>
            <a:ext cx="2066943" cy="1073426"/>
            <a:chOff x="6559826" y="4717774"/>
            <a:chExt cx="2066943" cy="1073426"/>
          </a:xfrm>
        </p:grpSpPr>
        <p:sp>
          <p:nvSpPr>
            <p:cNvPr id="63" name="Text Box 23"/>
            <p:cNvSpPr txBox="1">
              <a:spLocks noChangeArrowheads="1"/>
            </p:cNvSpPr>
            <p:nvPr/>
          </p:nvSpPr>
          <p:spPr bwMode="auto">
            <a:xfrm>
              <a:off x="6752836" y="4807624"/>
              <a:ext cx="910506" cy="338554"/>
            </a:xfrm>
            <a:prstGeom prst="rect">
              <a:avLst/>
            </a:prstGeom>
            <a:noFill/>
            <a:ln w="9525">
              <a:noFill/>
              <a:miter lim="800000"/>
              <a:headEnd/>
              <a:tailEnd/>
            </a:ln>
            <a:effectLst/>
          </p:spPr>
          <p:txBody>
            <a:bodyPr wrap="none">
              <a:spAutoFit/>
            </a:bodyPr>
            <a:lstStyle/>
            <a:p>
              <a:pPr algn="l"/>
              <a:r>
                <a:rPr lang="bg-BG" sz="1600" dirty="0" smtClean="0">
                  <a:cs typeface="Arial" charset="0"/>
                </a:rPr>
                <a:t>Възраст </a:t>
              </a:r>
              <a:endParaRPr lang="en-GB" sz="1600" dirty="0">
                <a:cs typeface="Arial" charset="0"/>
              </a:endParaRPr>
            </a:p>
          </p:txBody>
        </p:sp>
        <p:sp>
          <p:nvSpPr>
            <p:cNvPr id="64" name="Text Box 23"/>
            <p:cNvSpPr txBox="1">
              <a:spLocks noChangeArrowheads="1"/>
            </p:cNvSpPr>
            <p:nvPr/>
          </p:nvSpPr>
          <p:spPr bwMode="auto">
            <a:xfrm>
              <a:off x="6726124" y="5363991"/>
              <a:ext cx="1557221" cy="338554"/>
            </a:xfrm>
            <a:prstGeom prst="rect">
              <a:avLst/>
            </a:prstGeom>
            <a:noFill/>
            <a:ln w="9525">
              <a:noFill/>
              <a:miter lim="800000"/>
              <a:headEnd/>
              <a:tailEnd/>
            </a:ln>
            <a:effectLst/>
          </p:spPr>
          <p:txBody>
            <a:bodyPr wrap="none">
              <a:spAutoFit/>
            </a:bodyPr>
            <a:lstStyle/>
            <a:p>
              <a:pPr algn="l"/>
              <a:r>
                <a:rPr lang="bg-BG" sz="1600" dirty="0" smtClean="0">
                  <a:cs typeface="Arial" charset="0"/>
                </a:rPr>
                <a:t>Предпочитание</a:t>
              </a:r>
              <a:endParaRPr lang="en-GB" sz="1600" dirty="0">
                <a:cs typeface="Arial" charset="0"/>
              </a:endParaRPr>
            </a:p>
          </p:txBody>
        </p:sp>
        <p:sp>
          <p:nvSpPr>
            <p:cNvPr id="65" name="Text Box 23"/>
            <p:cNvSpPr txBox="1">
              <a:spLocks noChangeArrowheads="1"/>
            </p:cNvSpPr>
            <p:nvPr/>
          </p:nvSpPr>
          <p:spPr bwMode="auto">
            <a:xfrm>
              <a:off x="7190157" y="5072668"/>
              <a:ext cx="1436612" cy="338554"/>
            </a:xfrm>
            <a:prstGeom prst="rect">
              <a:avLst/>
            </a:prstGeom>
            <a:noFill/>
            <a:ln w="9525">
              <a:noFill/>
              <a:miter lim="800000"/>
              <a:headEnd/>
              <a:tailEnd/>
            </a:ln>
            <a:effectLst/>
          </p:spPr>
          <p:txBody>
            <a:bodyPr wrap="none">
              <a:spAutoFit/>
            </a:bodyPr>
            <a:lstStyle/>
            <a:p>
              <a:pPr algn="l"/>
              <a:r>
                <a:rPr lang="bg-BG" sz="1600" dirty="0" smtClean="0">
                  <a:cs typeface="Arial" charset="0"/>
                </a:rPr>
                <a:t>Националност</a:t>
              </a:r>
              <a:endParaRPr lang="en-GB" sz="1600" dirty="0">
                <a:cs typeface="Arial" charset="0"/>
              </a:endParaRPr>
            </a:p>
          </p:txBody>
        </p:sp>
        <p:sp>
          <p:nvSpPr>
            <p:cNvPr id="62" name="Rectangle 61"/>
            <p:cNvSpPr/>
            <p:nvPr/>
          </p:nvSpPr>
          <p:spPr>
            <a:xfrm>
              <a:off x="6559826" y="4717774"/>
              <a:ext cx="2027583" cy="1073426"/>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7" name="Group 78"/>
          <p:cNvGrpSpPr/>
          <p:nvPr/>
        </p:nvGrpSpPr>
        <p:grpSpPr>
          <a:xfrm>
            <a:off x="6308685" y="1142983"/>
            <a:ext cx="2478157" cy="5429288"/>
            <a:chOff x="6202017" y="1133470"/>
            <a:chExt cx="2478157" cy="4790252"/>
          </a:xfrm>
        </p:grpSpPr>
        <p:grpSp>
          <p:nvGrpSpPr>
            <p:cNvPr id="18" name="Group 44"/>
            <p:cNvGrpSpPr>
              <a:grpSpLocks/>
            </p:cNvGrpSpPr>
            <p:nvPr/>
          </p:nvGrpSpPr>
          <p:grpSpPr bwMode="auto">
            <a:xfrm>
              <a:off x="7013150" y="1669774"/>
              <a:ext cx="1242956" cy="1107052"/>
              <a:chOff x="-480061" y="1219200"/>
              <a:chExt cx="2792033" cy="2127508"/>
            </a:xfrm>
          </p:grpSpPr>
          <p:pic>
            <p:nvPicPr>
              <p:cNvPr id="4" name="Picture 31" descr="73267007.png"/>
              <p:cNvPicPr>
                <a:picLocks noChangeAspect="1"/>
              </p:cNvPicPr>
              <p:nvPr/>
            </p:nvPicPr>
            <p:blipFill>
              <a:blip r:embed="rId7" cstate="screen"/>
              <a:srcRect/>
              <a:stretch>
                <a:fillRect/>
              </a:stretch>
            </p:blipFill>
            <p:spPr bwMode="auto">
              <a:xfrm>
                <a:off x="1440242" y="1219200"/>
                <a:ext cx="871730" cy="2127508"/>
              </a:xfrm>
              <a:prstGeom prst="rect">
                <a:avLst/>
              </a:prstGeom>
              <a:noFill/>
              <a:ln w="9525">
                <a:noFill/>
                <a:miter lim="800000"/>
                <a:headEnd/>
                <a:tailEnd/>
              </a:ln>
            </p:spPr>
          </p:pic>
          <p:pic>
            <p:nvPicPr>
              <p:cNvPr id="5" name="Picture 35" descr="74855101.png"/>
              <p:cNvPicPr>
                <a:picLocks noChangeAspect="1"/>
              </p:cNvPicPr>
              <p:nvPr/>
            </p:nvPicPr>
            <p:blipFill>
              <a:blip r:embed="rId8" cstate="screen"/>
              <a:srcRect/>
              <a:stretch>
                <a:fillRect/>
              </a:stretch>
            </p:blipFill>
            <p:spPr bwMode="auto">
              <a:xfrm>
                <a:off x="547496" y="1219200"/>
                <a:ext cx="829058" cy="2127508"/>
              </a:xfrm>
              <a:prstGeom prst="rect">
                <a:avLst/>
              </a:prstGeom>
              <a:noFill/>
              <a:ln w="9525">
                <a:noFill/>
                <a:miter lim="800000"/>
                <a:headEnd/>
                <a:tailEnd/>
              </a:ln>
            </p:spPr>
          </p:pic>
          <p:pic>
            <p:nvPicPr>
              <p:cNvPr id="6" name="Picture 36" descr="rbsa2_85.png"/>
              <p:cNvPicPr>
                <a:picLocks noChangeAspect="1"/>
              </p:cNvPicPr>
              <p:nvPr/>
            </p:nvPicPr>
            <p:blipFill>
              <a:blip r:embed="rId9" cstate="screen"/>
              <a:srcRect/>
              <a:stretch>
                <a:fillRect/>
              </a:stretch>
            </p:blipFill>
            <p:spPr bwMode="auto">
              <a:xfrm>
                <a:off x="-480061" y="1219200"/>
                <a:ext cx="960122" cy="2127508"/>
              </a:xfrm>
              <a:prstGeom prst="rect">
                <a:avLst/>
              </a:prstGeom>
              <a:noFill/>
              <a:ln w="9525">
                <a:noFill/>
                <a:miter lim="800000"/>
                <a:headEnd/>
                <a:tailEnd/>
              </a:ln>
            </p:spPr>
          </p:pic>
        </p:grpSp>
        <p:sp>
          <p:nvSpPr>
            <p:cNvPr id="13" name="TextBox 12"/>
            <p:cNvSpPr txBox="1"/>
            <p:nvPr/>
          </p:nvSpPr>
          <p:spPr>
            <a:xfrm>
              <a:off x="6894224" y="1133470"/>
              <a:ext cx="1404732" cy="410817"/>
            </a:xfrm>
            <a:prstGeom prst="rect">
              <a:avLst/>
            </a:prstGeom>
          </p:spPr>
          <p:txBody>
            <a:bodyPr vert="horz" wrap="none" lIns="91440" tIns="45720" rIns="91440" bIns="45720" rtlCol="0">
              <a:normAutofit/>
            </a:bodyPr>
            <a:lstStyle/>
            <a:p>
              <a:pPr>
                <a:spcBef>
                  <a:spcPct val="20000"/>
                </a:spcBef>
              </a:pPr>
              <a:r>
                <a:rPr lang="bg-BG" sz="2100" b="1" dirty="0" smtClean="0"/>
                <a:t>Клиенти</a:t>
              </a:r>
              <a:endParaRPr lang="en-US" sz="2100" b="1" dirty="0" smtClean="0"/>
            </a:p>
          </p:txBody>
        </p:sp>
        <p:sp>
          <p:nvSpPr>
            <p:cNvPr id="69" name="Rectangle 68"/>
            <p:cNvSpPr/>
            <p:nvPr/>
          </p:nvSpPr>
          <p:spPr>
            <a:xfrm>
              <a:off x="6202017" y="1497495"/>
              <a:ext cx="2478157" cy="442622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2" name="TextBox 11"/>
          <p:cNvSpPr txBox="1"/>
          <p:nvPr/>
        </p:nvSpPr>
        <p:spPr>
          <a:xfrm>
            <a:off x="659051" y="1142987"/>
            <a:ext cx="1404731" cy="410817"/>
          </a:xfrm>
          <a:prstGeom prst="rect">
            <a:avLst/>
          </a:prstGeom>
        </p:spPr>
        <p:txBody>
          <a:bodyPr vert="horz" wrap="none" lIns="91420" tIns="45710" rIns="91420" bIns="45710" rtlCol="0">
            <a:normAutofit lnSpcReduction="10000"/>
          </a:bodyPr>
          <a:lstStyle/>
          <a:p>
            <a:pPr>
              <a:spcBef>
                <a:spcPct val="20000"/>
              </a:spcBef>
            </a:pPr>
            <a:r>
              <a:rPr lang="bg-BG" sz="2100" b="1" dirty="0" smtClean="0"/>
              <a:t>Компания</a:t>
            </a:r>
            <a:endParaRPr lang="en-US" sz="2100" b="1" dirty="0" smtClean="0"/>
          </a:p>
        </p:txBody>
      </p:sp>
      <p:sp>
        <p:nvSpPr>
          <p:cNvPr id="66" name="Rectangle 65"/>
          <p:cNvSpPr/>
          <p:nvPr/>
        </p:nvSpPr>
        <p:spPr>
          <a:xfrm>
            <a:off x="159028" y="1571614"/>
            <a:ext cx="2412709" cy="500066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lIns="91420" tIns="45710" rIns="91420" bIns="45710" rtlCol="0" anchor="ctr"/>
          <a:lstStyle/>
          <a:p>
            <a:pPr algn="ctr"/>
            <a:endParaRPr lang="en-US"/>
          </a:p>
        </p:txBody>
      </p:sp>
      <p:grpSp>
        <p:nvGrpSpPr>
          <p:cNvPr id="19" name="Group 48"/>
          <p:cNvGrpSpPr/>
          <p:nvPr/>
        </p:nvGrpSpPr>
        <p:grpSpPr>
          <a:xfrm>
            <a:off x="357158" y="3579622"/>
            <a:ext cx="2092064" cy="920948"/>
            <a:chOff x="510899" y="3432312"/>
            <a:chExt cx="2092064" cy="920948"/>
          </a:xfrm>
        </p:grpSpPr>
        <p:sp>
          <p:nvSpPr>
            <p:cNvPr id="40" name="TextBox 39"/>
            <p:cNvSpPr txBox="1"/>
            <p:nvPr/>
          </p:nvSpPr>
          <p:spPr>
            <a:xfrm>
              <a:off x="510899" y="3432312"/>
              <a:ext cx="2092064" cy="728473"/>
            </a:xfrm>
            <a:prstGeom prst="rect">
              <a:avLst/>
            </a:prstGeom>
          </p:spPr>
          <p:txBody>
            <a:bodyPr vert="horz" wrap="none" lIns="91440" tIns="45720" rIns="91440" bIns="45720" rtlCol="0">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a:spcBef>
                  <a:spcPct val="20000"/>
                </a:spcBef>
              </a:pPr>
              <a:r>
                <a:rPr lang="bg-BG" sz="2800" b="1" i="1" dirty="0" smtClean="0">
                  <a:ln w="11430"/>
                  <a:solidFill>
                    <a:srgbClr val="00B050"/>
                  </a:solidFill>
                  <a:effectLst>
                    <a:outerShdw blurRad="50800" dist="39000" dir="5460000" algn="tl">
                      <a:srgbClr val="000000">
                        <a:alpha val="38000"/>
                      </a:srgbClr>
                    </a:outerShdw>
                  </a:effectLst>
                </a:rPr>
                <a:t>Познание</a:t>
              </a:r>
              <a:endParaRPr lang="en-US" sz="2800" b="1" i="1" dirty="0" smtClean="0">
                <a:ln w="11430"/>
                <a:solidFill>
                  <a:srgbClr val="00B050"/>
                </a:solidFill>
                <a:effectLst>
                  <a:outerShdw blurRad="50800" dist="39000" dir="5460000" algn="tl">
                    <a:srgbClr val="000000">
                      <a:alpha val="38000"/>
                    </a:srgbClr>
                  </a:outerShdw>
                </a:effectLst>
              </a:endParaRPr>
            </a:p>
          </p:txBody>
        </p:sp>
        <p:graphicFrame>
          <p:nvGraphicFramePr>
            <p:cNvPr id="48" name="Group 32"/>
            <p:cNvGraphicFramePr>
              <a:graphicFrameLocks/>
            </p:cNvGraphicFramePr>
            <p:nvPr/>
          </p:nvGraphicFramePr>
          <p:xfrm>
            <a:off x="510988" y="3926540"/>
            <a:ext cx="1680882" cy="426720"/>
          </p:xfrm>
          <a:graphic>
            <a:graphicData uri="http://schemas.openxmlformats.org/drawingml/2006/table">
              <a:tbl>
                <a:tblPr/>
                <a:tblGrid>
                  <a:gridCol w="845925"/>
                  <a:gridCol w="834957"/>
                </a:tblGrid>
                <a:tr h="185450">
                  <a:tc>
                    <a:txBody>
                      <a:bodyPr/>
                      <a:lstStyle/>
                      <a:p>
                        <a:pPr marL="177800" marR="0" lvl="0" indent="-177800" algn="l" defTabSz="914400" rtl="0" eaLnBrk="1" fontAlgn="base" latinLnBrk="0" hangingPunct="1">
                          <a:lnSpc>
                            <a:spcPct val="100000"/>
                          </a:lnSpc>
                          <a:spcBef>
                            <a:spcPct val="20000"/>
                          </a:spcBef>
                          <a:spcAft>
                            <a:spcPct val="0"/>
                          </a:spcAft>
                          <a:buClr>
                            <a:schemeClr val="accent1"/>
                          </a:buClr>
                          <a:buSzTx/>
                          <a:buFontTx/>
                          <a:buNone/>
                          <a:tabLst/>
                        </a:pPr>
                        <a:r>
                          <a:rPr kumimoji="0" lang="bg-BG" sz="800" b="1" i="0" u="none" strike="noStrike" cap="none" normalizeH="0" baseline="0" dirty="0" smtClean="0">
                            <a:ln>
                              <a:noFill/>
                            </a:ln>
                            <a:solidFill>
                              <a:schemeClr val="tx1"/>
                            </a:solidFill>
                            <a:effectLst/>
                            <a:latin typeface="Arial" charset="0"/>
                          </a:rPr>
                          <a:t>СЛЯПО</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60000"/>
                          <a:lumOff val="40000"/>
                        </a:schemeClr>
                      </a:solidFill>
                    </a:tcPr>
                  </a:tc>
                  <a:tc>
                    <a:txBody>
                      <a:bodyPr/>
                      <a:lstStyle/>
                      <a:p>
                        <a:pPr marL="177800" marR="0" lvl="0" indent="-177800" algn="l" defTabSz="914400" rtl="0" eaLnBrk="1" fontAlgn="base" latinLnBrk="0" hangingPunct="1">
                          <a:lnSpc>
                            <a:spcPct val="100000"/>
                          </a:lnSpc>
                          <a:spcBef>
                            <a:spcPct val="20000"/>
                          </a:spcBef>
                          <a:spcAft>
                            <a:spcPct val="0"/>
                          </a:spcAft>
                          <a:buClr>
                            <a:schemeClr val="accent1"/>
                          </a:buClr>
                          <a:buSzTx/>
                          <a:buFontTx/>
                          <a:buNone/>
                          <a:tabLst/>
                        </a:pPr>
                        <a:r>
                          <a:rPr kumimoji="0" lang="bg-BG" sz="800" b="1" i="0" u="none" strike="noStrike" cap="none" normalizeH="0" baseline="0" dirty="0" smtClean="0">
                            <a:ln>
                              <a:noFill/>
                            </a:ln>
                            <a:solidFill>
                              <a:schemeClr val="tx1"/>
                            </a:solidFill>
                            <a:effectLst/>
                            <a:latin typeface="Arial" charset="0"/>
                          </a:rPr>
                          <a:t>ОТВОРЕНО</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DDDDD"/>
                      </a:solidFill>
                    </a:tcPr>
                  </a:tc>
                </a:tr>
                <a:tr h="191069">
                  <a:tc>
                    <a:txBody>
                      <a:bodyPr/>
                      <a:lstStyle/>
                      <a:p>
                        <a:pPr marL="177800" marR="0" lvl="0" indent="-177800" algn="l" defTabSz="914400" rtl="0" eaLnBrk="1" fontAlgn="base" latinLnBrk="0" hangingPunct="1">
                          <a:lnSpc>
                            <a:spcPct val="100000"/>
                          </a:lnSpc>
                          <a:spcBef>
                            <a:spcPct val="20000"/>
                          </a:spcBef>
                          <a:spcAft>
                            <a:spcPct val="0"/>
                          </a:spcAft>
                          <a:buClr>
                            <a:schemeClr val="accent1"/>
                          </a:buClr>
                          <a:buSzTx/>
                          <a:buFontTx/>
                          <a:buNone/>
                          <a:tabLst/>
                        </a:pPr>
                        <a:r>
                          <a:rPr kumimoji="0" lang="bg-BG" sz="800" b="1" i="0" u="none" strike="noStrike" cap="none" normalizeH="0" baseline="0" dirty="0" smtClean="0">
                            <a:ln>
                              <a:noFill/>
                            </a:ln>
                            <a:solidFill>
                              <a:schemeClr val="tx1"/>
                            </a:solidFill>
                            <a:effectLst/>
                            <a:latin typeface="Arial" charset="0"/>
                          </a:rPr>
                          <a:t>НЕПОЗНАТО</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DDDDD"/>
                      </a:solidFill>
                    </a:tcPr>
                  </a:tc>
                  <a:tc>
                    <a:txBody>
                      <a:bodyPr/>
                      <a:lstStyle/>
                      <a:p>
                        <a:pPr marL="177800" marR="0" lvl="0" indent="-177800" algn="l" defTabSz="914400" rtl="0" eaLnBrk="1" fontAlgn="base" latinLnBrk="0" hangingPunct="1">
                          <a:lnSpc>
                            <a:spcPct val="100000"/>
                          </a:lnSpc>
                          <a:spcBef>
                            <a:spcPct val="20000"/>
                          </a:spcBef>
                          <a:spcAft>
                            <a:spcPct val="0"/>
                          </a:spcAft>
                          <a:buClr>
                            <a:schemeClr val="accent1"/>
                          </a:buClr>
                          <a:buSzTx/>
                          <a:buFontTx/>
                          <a:buNone/>
                          <a:tabLst/>
                        </a:pPr>
                        <a:r>
                          <a:rPr kumimoji="0" lang="bg-BG" sz="800" b="1" i="0" u="none" strike="noStrike" cap="none" normalizeH="0" baseline="0" dirty="0" smtClean="0">
                            <a:ln>
                              <a:noFill/>
                            </a:ln>
                            <a:solidFill>
                              <a:schemeClr val="tx1"/>
                            </a:solidFill>
                            <a:effectLst/>
                            <a:latin typeface="Arial" charset="0"/>
                          </a:rPr>
                          <a:t>СКРИТО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60000"/>
                          <a:lumOff val="40000"/>
                        </a:schemeClr>
                      </a:solidFill>
                    </a:tcPr>
                  </a:tc>
                </a:tr>
              </a:tbl>
            </a:graphicData>
          </a:graphic>
        </p:graphicFrame>
      </p:grpSp>
      <p:pic>
        <p:nvPicPr>
          <p:cNvPr id="53" name="Picture 52" descr="IMG_8199.jpg"/>
          <p:cNvPicPr>
            <a:picLocks noChangeAspect="1"/>
          </p:cNvPicPr>
          <p:nvPr/>
        </p:nvPicPr>
        <p:blipFill>
          <a:blip r:embed="rId10" cstate="print"/>
          <a:stretch>
            <a:fillRect/>
          </a:stretch>
        </p:blipFill>
        <p:spPr>
          <a:xfrm>
            <a:off x="321440" y="1785927"/>
            <a:ext cx="2035984" cy="1357321"/>
          </a:xfrm>
          <a:prstGeom prst="rect">
            <a:avLst/>
          </a:prstGeom>
          <a:ln w="41275">
            <a:solidFill>
              <a:schemeClr val="bg1"/>
            </a:solidFill>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8"/>
                                        </p:tgtEl>
                                      </p:cBhvr>
                                    </p:animEffect>
                                    <p:set>
                                      <p:cBhvr>
                                        <p:cTn id="12" dur="1" fill="hold">
                                          <p:stCondLst>
                                            <p:cond delay="499"/>
                                          </p:stCondLst>
                                        </p:cTn>
                                        <p:tgtEl>
                                          <p:spTgt spid="8"/>
                                        </p:tgtEl>
                                        <p:attrNameLst>
                                          <p:attrName>style.visibility</p:attrName>
                                        </p:attrNameLst>
                                      </p:cBhvr>
                                      <p:to>
                                        <p:strVal val="hidden"/>
                                      </p:to>
                                    </p:set>
                                  </p:childTnLst>
                                </p:cTn>
                              </p:par>
                            </p:childTnLst>
                          </p:cTn>
                        </p:par>
                        <p:par>
                          <p:cTn id="13" fill="hold">
                            <p:stCondLst>
                              <p:cond delay="500"/>
                            </p:stCondLst>
                            <p:childTnLst>
                              <p:par>
                                <p:cTn id="14" presetID="22" presetClass="entr" presetSubtype="2" fill="hold" grpId="0" nodeType="after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wipe(right)">
                                      <p:cBhvr>
                                        <p:cTn id="16" dur="500"/>
                                        <p:tgtEl>
                                          <p:spTgt spid="11"/>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47"/>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9"/>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14"/>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15"/>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11" grpId="0" animBg="1"/>
      <p:bldP spid="4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bwMode="auto">
          <a:xfrm>
            <a:off x="785787" y="1643053"/>
            <a:ext cx="7698658" cy="4395019"/>
          </a:xfrm>
          <a:prstGeom prst="ellipse">
            <a:avLst/>
          </a:prstGeom>
          <a:gradFill flip="none" rotWithShape="1">
            <a:gsLst>
              <a:gs pos="0">
                <a:schemeClr val="tx1"/>
              </a:gs>
              <a:gs pos="77000">
                <a:schemeClr val="tx1">
                  <a:alpha val="0"/>
                </a:schemeClr>
              </a:gs>
              <a:gs pos="100000">
                <a:schemeClr val="tx1">
                  <a:alpha val="0"/>
                </a:schemeClr>
              </a:gs>
            </a:gsLst>
            <a:lin ang="16200000" scaled="1"/>
            <a:tileRect/>
          </a:gradFill>
          <a:ln w="19050">
            <a:solidFill>
              <a:schemeClr val="tx1">
                <a:alpha val="23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20" tIns="45710" rIns="91420" bIns="45710" rtlCol="0" anchor="ctr"/>
          <a:lstStyle/>
          <a:p>
            <a:pPr algn="ctr"/>
            <a:endParaRPr lang="en-US" smtClean="0">
              <a:solidFill>
                <a:schemeClr val="tx1"/>
              </a:solidFill>
              <a:latin typeface="+mn-lt"/>
            </a:endParaRPr>
          </a:p>
        </p:txBody>
      </p:sp>
      <p:grpSp>
        <p:nvGrpSpPr>
          <p:cNvPr id="15" name="Group 38"/>
          <p:cNvGrpSpPr/>
          <p:nvPr/>
        </p:nvGrpSpPr>
        <p:grpSpPr>
          <a:xfrm>
            <a:off x="1117532" y="1772322"/>
            <a:ext cx="7253844" cy="4007934"/>
            <a:chOff x="1039667" y="2017064"/>
            <a:chExt cx="7253845" cy="4007934"/>
          </a:xfrm>
        </p:grpSpPr>
        <p:sp>
          <p:nvSpPr>
            <p:cNvPr id="5" name="Pie 4"/>
            <p:cNvSpPr/>
            <p:nvPr/>
          </p:nvSpPr>
          <p:spPr bwMode="auto">
            <a:xfrm rot="5400000">
              <a:off x="2662623" y="394108"/>
              <a:ext cx="4007934" cy="7253845"/>
            </a:xfrm>
            <a:prstGeom prst="pie">
              <a:avLst>
                <a:gd name="adj1" fmla="val 10751659"/>
                <a:gd name="adj2" fmla="val 16200000"/>
              </a:avLst>
            </a:prstGeom>
            <a:gradFill flip="none" rotWithShape="1">
              <a:gsLst>
                <a:gs pos="0">
                  <a:srgbClr val="042EDE"/>
                </a:gs>
                <a:gs pos="39999">
                  <a:srgbClr val="0192FF"/>
                </a:gs>
                <a:gs pos="70000">
                  <a:srgbClr val="4BD0FF"/>
                </a:gs>
                <a:gs pos="100000">
                  <a:srgbClr val="FFEBFA"/>
                </a:gs>
              </a:gsLst>
              <a:lin ang="2700000" scaled="0"/>
              <a:tileRect/>
            </a:gradFill>
            <a:ln w="12700" cap="flat" cmpd="sng" algn="ctr">
              <a:noFill/>
              <a:prstDash val="solid"/>
              <a:round/>
              <a:headEnd type="none" w="med" len="med"/>
              <a:tailEnd type="none" w="med" len="med"/>
            </a:ln>
            <a:effectLst>
              <a:outerShdw blurRad="63500" sx="102000" sy="102000" algn="ctr" rotWithShape="0">
                <a:prstClr val="black">
                  <a:alpha val="40000"/>
                </a:prstClr>
              </a:outerShdw>
            </a:effectLst>
            <a:scene3d>
              <a:camera prst="orthographicFront"/>
              <a:lightRig rig="glow" dir="t">
                <a:rot lat="0" lon="0" rev="2700000"/>
              </a:lightRig>
            </a:scene3d>
            <a:sp3d>
              <a:bevelT/>
              <a:bevelB/>
            </a:sp3d>
          </p:spPr>
          <p:txBody>
            <a:bodyPr vert="horz" wrap="square" lIns="91440" tIns="45720" rIns="91440" bIns="45720" numCol="1" rtlCol="0" anchor="ctr" anchorCtr="0" compatLnSpc="1">
              <a:prstTxWarp prst="textNoShape">
                <a:avLst/>
              </a:prstTxWarp>
            </a:bodyPr>
            <a:lstStyle/>
            <a:p>
              <a:pPr>
                <a:defRPr/>
              </a:pPr>
              <a:endParaRPr lang="en-US" dirty="0" smtClean="0"/>
            </a:p>
          </p:txBody>
        </p:sp>
        <p:sp>
          <p:nvSpPr>
            <p:cNvPr id="12" name="TextBox 11"/>
            <p:cNvSpPr txBox="1"/>
            <p:nvPr/>
          </p:nvSpPr>
          <p:spPr>
            <a:xfrm>
              <a:off x="4994203" y="2316422"/>
              <a:ext cx="2079522" cy="523220"/>
            </a:xfrm>
            <a:prstGeom prst="rect">
              <a:avLst/>
            </a:prstGeom>
            <a:noFill/>
          </p:spPr>
          <p:txBody>
            <a:bodyPr wrap="square" rtlCol="0">
              <a:spAutoFit/>
            </a:bodyPr>
            <a:lstStyle/>
            <a:p>
              <a:r>
                <a:rPr lang="en-US" sz="2800" dirty="0" smtClean="0">
                  <a:effectLst>
                    <a:glow rad="101600">
                      <a:schemeClr val="tx1">
                        <a:alpha val="40000"/>
                      </a:schemeClr>
                    </a:glow>
                  </a:effectLst>
                </a:rPr>
                <a:t>Price</a:t>
              </a:r>
            </a:p>
          </p:txBody>
        </p:sp>
        <p:sp>
          <p:nvSpPr>
            <p:cNvPr id="23" name="TextBox 22"/>
            <p:cNvSpPr txBox="1"/>
            <p:nvPr/>
          </p:nvSpPr>
          <p:spPr>
            <a:xfrm>
              <a:off x="5250425" y="2830618"/>
              <a:ext cx="2084914" cy="415498"/>
            </a:xfrm>
            <a:prstGeom prst="rect">
              <a:avLst/>
            </a:prstGeom>
            <a:noFill/>
          </p:spPr>
          <p:txBody>
            <a:bodyPr wrap="square" rtlCol="0">
              <a:spAutoFit/>
            </a:bodyPr>
            <a:lstStyle/>
            <a:p>
              <a:pPr marL="280928" indent="-280928">
                <a:buFont typeface="Arial" pitchFamily="34" charset="0"/>
                <a:buChar char="•"/>
              </a:pPr>
              <a:r>
                <a:rPr lang="en-US" sz="2100" dirty="0" smtClean="0"/>
                <a:t>Promotions</a:t>
              </a:r>
            </a:p>
          </p:txBody>
        </p:sp>
        <p:sp>
          <p:nvSpPr>
            <p:cNvPr id="28" name="TextBox 27"/>
            <p:cNvSpPr txBox="1"/>
            <p:nvPr/>
          </p:nvSpPr>
          <p:spPr>
            <a:xfrm>
              <a:off x="5554752" y="3114234"/>
              <a:ext cx="2084914" cy="415498"/>
            </a:xfrm>
            <a:prstGeom prst="rect">
              <a:avLst/>
            </a:prstGeom>
            <a:noFill/>
          </p:spPr>
          <p:txBody>
            <a:bodyPr wrap="square" rtlCol="0">
              <a:spAutoFit/>
            </a:bodyPr>
            <a:lstStyle/>
            <a:p>
              <a:pPr marL="280928" indent="-280928">
                <a:buFont typeface="Arial" pitchFamily="34" charset="0"/>
                <a:buChar char="•"/>
              </a:pPr>
              <a:r>
                <a:rPr lang="en-US" sz="2100" dirty="0" smtClean="0"/>
                <a:t>Sales History</a:t>
              </a:r>
            </a:p>
          </p:txBody>
        </p:sp>
        <p:sp>
          <p:nvSpPr>
            <p:cNvPr id="29" name="Rectangle 28"/>
            <p:cNvSpPr/>
            <p:nvPr/>
          </p:nvSpPr>
          <p:spPr>
            <a:xfrm>
              <a:off x="5922379" y="3397849"/>
              <a:ext cx="1718034" cy="415498"/>
            </a:xfrm>
            <a:prstGeom prst="rect">
              <a:avLst/>
            </a:prstGeom>
            <a:noFill/>
          </p:spPr>
          <p:txBody>
            <a:bodyPr wrap="square" rtlCol="0">
              <a:spAutoFit/>
            </a:bodyPr>
            <a:lstStyle/>
            <a:p>
              <a:pPr marL="280928" indent="-280928">
                <a:buFont typeface="Arial" pitchFamily="34" charset="0"/>
                <a:buChar char="•"/>
              </a:pPr>
              <a:r>
                <a:rPr lang="en-US" sz="2100" dirty="0" smtClean="0"/>
                <a:t>Trend Data</a:t>
              </a:r>
            </a:p>
          </p:txBody>
        </p:sp>
      </p:grpSp>
      <p:grpSp>
        <p:nvGrpSpPr>
          <p:cNvPr id="18" name="Group 36"/>
          <p:cNvGrpSpPr/>
          <p:nvPr/>
        </p:nvGrpSpPr>
        <p:grpSpPr>
          <a:xfrm>
            <a:off x="928353" y="1772322"/>
            <a:ext cx="7313221" cy="4007934"/>
            <a:chOff x="850487" y="2017064"/>
            <a:chExt cx="7313222" cy="4007934"/>
          </a:xfrm>
        </p:grpSpPr>
        <p:sp>
          <p:nvSpPr>
            <p:cNvPr id="4" name="Pie 3"/>
            <p:cNvSpPr/>
            <p:nvPr/>
          </p:nvSpPr>
          <p:spPr bwMode="auto">
            <a:xfrm>
              <a:off x="850487" y="2017064"/>
              <a:ext cx="7313222" cy="4007934"/>
            </a:xfrm>
            <a:prstGeom prst="pie">
              <a:avLst>
                <a:gd name="adj1" fmla="val 10804482"/>
                <a:gd name="adj2" fmla="val 16200000"/>
              </a:avLst>
            </a:prstGeom>
            <a:gradFill flip="none" rotWithShape="1">
              <a:gsLst>
                <a:gs pos="0">
                  <a:srgbClr val="1A6E06"/>
                </a:gs>
                <a:gs pos="39999">
                  <a:srgbClr val="73F810"/>
                </a:gs>
                <a:gs pos="70000">
                  <a:srgbClr val="BEF856"/>
                </a:gs>
                <a:gs pos="100000">
                  <a:srgbClr val="FFEBFA"/>
                </a:gs>
              </a:gsLst>
              <a:lin ang="2700000" scaled="0"/>
              <a:tileRect/>
            </a:gradFill>
            <a:ln w="12700" cap="flat" cmpd="sng" algn="ctr">
              <a:noFill/>
              <a:prstDash val="solid"/>
              <a:round/>
              <a:headEnd type="none" w="med" len="med"/>
              <a:tailEnd type="none" w="med" len="med"/>
            </a:ln>
            <a:effectLst>
              <a:outerShdw blurRad="63500" sx="102000" sy="102000" algn="ctr" rotWithShape="0">
                <a:prstClr val="black">
                  <a:alpha val="40000"/>
                </a:prstClr>
              </a:outerShdw>
            </a:effectLst>
            <a:scene3d>
              <a:camera prst="orthographicFront"/>
              <a:lightRig rig="glow" dir="t">
                <a:rot lat="0" lon="0" rev="2700000"/>
              </a:lightRig>
            </a:scene3d>
            <a:sp3d>
              <a:bevelT/>
              <a:bevelB/>
              <a:contourClr>
                <a:schemeClr val="tx1"/>
              </a:contourClr>
            </a:sp3d>
          </p:spPr>
          <p:txBody>
            <a:bodyPr vert="horz" wrap="square" lIns="91440" tIns="45720" rIns="91440" bIns="45720" numCol="1" rtlCol="0" anchor="ctr" anchorCtr="0" compatLnSpc="1">
              <a:prstTxWarp prst="textNoShape">
                <a:avLst/>
              </a:prstTxWarp>
            </a:bodyPr>
            <a:lstStyle/>
            <a:p>
              <a:pPr>
                <a:defRPr/>
              </a:pPr>
              <a:endParaRPr lang="en-US" dirty="0" smtClean="0"/>
            </a:p>
          </p:txBody>
        </p:sp>
        <p:sp>
          <p:nvSpPr>
            <p:cNvPr id="11" name="TextBox 10"/>
            <p:cNvSpPr txBox="1"/>
            <p:nvPr/>
          </p:nvSpPr>
          <p:spPr>
            <a:xfrm>
              <a:off x="2330245" y="2363316"/>
              <a:ext cx="2153264" cy="523220"/>
            </a:xfrm>
            <a:prstGeom prst="rect">
              <a:avLst/>
            </a:prstGeom>
            <a:noFill/>
            <a:ln>
              <a:noFill/>
            </a:ln>
          </p:spPr>
          <p:txBody>
            <a:bodyPr wrap="square" rtlCol="0">
              <a:spAutoFit/>
            </a:bodyPr>
            <a:lstStyle/>
            <a:p>
              <a:r>
                <a:rPr lang="en-US" sz="2800" dirty="0" smtClean="0">
                  <a:effectLst>
                    <a:glow rad="101600">
                      <a:schemeClr val="tx1">
                        <a:alpha val="40000"/>
                      </a:schemeClr>
                    </a:glow>
                  </a:effectLst>
                </a:rPr>
                <a:t>Product</a:t>
              </a:r>
            </a:p>
          </p:txBody>
        </p:sp>
        <p:sp>
          <p:nvSpPr>
            <p:cNvPr id="21" name="TextBox 20"/>
            <p:cNvSpPr txBox="1"/>
            <p:nvPr/>
          </p:nvSpPr>
          <p:spPr>
            <a:xfrm>
              <a:off x="1718020" y="2830618"/>
              <a:ext cx="2084914" cy="415498"/>
            </a:xfrm>
            <a:prstGeom prst="rect">
              <a:avLst/>
            </a:prstGeom>
            <a:noFill/>
          </p:spPr>
          <p:txBody>
            <a:bodyPr wrap="square" rtlCol="0">
              <a:spAutoFit/>
            </a:bodyPr>
            <a:lstStyle/>
            <a:p>
              <a:pPr marL="280928" indent="-280928">
                <a:buFont typeface="Arial" pitchFamily="34" charset="0"/>
                <a:buChar char="•"/>
              </a:pPr>
              <a:r>
                <a:rPr lang="en-GB" sz="2100" dirty="0" smtClean="0"/>
                <a:t>Selection</a:t>
              </a:r>
            </a:p>
          </p:txBody>
        </p:sp>
        <p:sp>
          <p:nvSpPr>
            <p:cNvPr id="30" name="TextBox 29"/>
            <p:cNvSpPr txBox="1"/>
            <p:nvPr/>
          </p:nvSpPr>
          <p:spPr>
            <a:xfrm>
              <a:off x="1397087" y="3114234"/>
              <a:ext cx="2084914" cy="415498"/>
            </a:xfrm>
            <a:prstGeom prst="rect">
              <a:avLst/>
            </a:prstGeom>
            <a:noFill/>
          </p:spPr>
          <p:txBody>
            <a:bodyPr wrap="square" rtlCol="0">
              <a:spAutoFit/>
            </a:bodyPr>
            <a:lstStyle/>
            <a:p>
              <a:pPr marL="280928" indent="-280928">
                <a:buFont typeface="Arial" pitchFamily="34" charset="0"/>
                <a:buChar char="•"/>
              </a:pPr>
              <a:r>
                <a:rPr lang="en-GB" sz="2100" dirty="0" smtClean="0"/>
                <a:t>Inventory</a:t>
              </a:r>
            </a:p>
          </p:txBody>
        </p:sp>
        <p:sp>
          <p:nvSpPr>
            <p:cNvPr id="31" name="TextBox 30"/>
            <p:cNvSpPr txBox="1"/>
            <p:nvPr/>
          </p:nvSpPr>
          <p:spPr>
            <a:xfrm>
              <a:off x="1159426" y="3397849"/>
              <a:ext cx="2084914" cy="415498"/>
            </a:xfrm>
            <a:prstGeom prst="rect">
              <a:avLst/>
            </a:prstGeom>
            <a:noFill/>
          </p:spPr>
          <p:txBody>
            <a:bodyPr wrap="square" rtlCol="0">
              <a:spAutoFit/>
            </a:bodyPr>
            <a:lstStyle/>
            <a:p>
              <a:pPr marL="280928" indent="-280928">
                <a:buFont typeface="Arial" pitchFamily="34" charset="0"/>
                <a:buChar char="•"/>
              </a:pPr>
              <a:r>
                <a:rPr lang="en-GB" sz="2100" dirty="0" smtClean="0"/>
                <a:t>Procurement</a:t>
              </a:r>
              <a:endParaRPr lang="en-GB" sz="2100" dirty="0"/>
            </a:p>
          </p:txBody>
        </p:sp>
      </p:grpSp>
      <p:grpSp>
        <p:nvGrpSpPr>
          <p:cNvPr id="19" name="Group 39"/>
          <p:cNvGrpSpPr/>
          <p:nvPr/>
        </p:nvGrpSpPr>
        <p:grpSpPr>
          <a:xfrm>
            <a:off x="1117533" y="1867912"/>
            <a:ext cx="7253844" cy="4072297"/>
            <a:chOff x="1039668" y="2112654"/>
            <a:chExt cx="7253845" cy="4072298"/>
          </a:xfrm>
        </p:grpSpPr>
        <p:sp>
          <p:nvSpPr>
            <p:cNvPr id="6" name="Pie 5"/>
            <p:cNvSpPr/>
            <p:nvPr/>
          </p:nvSpPr>
          <p:spPr bwMode="auto">
            <a:xfrm rot="10800000">
              <a:off x="1039668" y="2112654"/>
              <a:ext cx="7253845" cy="4072298"/>
            </a:xfrm>
            <a:prstGeom prst="pie">
              <a:avLst>
                <a:gd name="adj1" fmla="val 10804999"/>
                <a:gd name="adj2" fmla="val 16200000"/>
              </a:avLst>
            </a:prstGeom>
            <a:gradFill flip="none" rotWithShape="1">
              <a:gsLst>
                <a:gs pos="0">
                  <a:srgbClr val="803802"/>
                </a:gs>
                <a:gs pos="39999">
                  <a:srgbClr val="F0720A"/>
                </a:gs>
                <a:gs pos="70000">
                  <a:srgbClr val="F8BF20"/>
                </a:gs>
                <a:gs pos="100000">
                  <a:srgbClr val="FFEBFA"/>
                </a:gs>
              </a:gsLst>
              <a:lin ang="2700000" scaled="0"/>
              <a:tileRect/>
            </a:gradFill>
            <a:ln w="12700" cap="flat" cmpd="sng" algn="ctr">
              <a:noFill/>
              <a:prstDash val="solid"/>
              <a:round/>
              <a:headEnd type="none" w="med" len="med"/>
              <a:tailEnd type="none" w="med" len="med"/>
            </a:ln>
            <a:effectLst>
              <a:outerShdw blurRad="63500" sx="102000" sy="102000" algn="ctr" rotWithShape="0">
                <a:prstClr val="black">
                  <a:alpha val="40000"/>
                </a:prstClr>
              </a:outerShdw>
            </a:effectLst>
            <a:scene3d>
              <a:camera prst="orthographicFront"/>
              <a:lightRig rig="glow" dir="t">
                <a:rot lat="0" lon="0" rev="2700000"/>
              </a:lightRig>
            </a:scene3d>
            <a:sp3d>
              <a:bevelT/>
              <a:bevelB/>
            </a:sp3d>
          </p:spPr>
          <p:txBody>
            <a:bodyPr vert="horz" wrap="square" lIns="91440" tIns="45720" rIns="91440" bIns="45720" numCol="1" rtlCol="0" anchor="ctr" anchorCtr="0" compatLnSpc="1">
              <a:prstTxWarp prst="textNoShape">
                <a:avLst/>
              </a:prstTxWarp>
            </a:bodyPr>
            <a:lstStyle/>
            <a:p>
              <a:pPr>
                <a:defRPr/>
              </a:pPr>
              <a:endParaRPr lang="en-US" dirty="0" smtClean="0"/>
            </a:p>
          </p:txBody>
        </p:sp>
        <p:sp>
          <p:nvSpPr>
            <p:cNvPr id="14" name="TextBox 13"/>
            <p:cNvSpPr txBox="1"/>
            <p:nvPr/>
          </p:nvSpPr>
          <p:spPr>
            <a:xfrm>
              <a:off x="4623904" y="5359578"/>
              <a:ext cx="2234096" cy="523220"/>
            </a:xfrm>
            <a:prstGeom prst="rect">
              <a:avLst/>
            </a:prstGeom>
            <a:noFill/>
          </p:spPr>
          <p:txBody>
            <a:bodyPr wrap="square" rtlCol="0">
              <a:spAutoFit/>
            </a:bodyPr>
            <a:lstStyle/>
            <a:p>
              <a:r>
                <a:rPr lang="en-US" sz="2800" dirty="0" smtClean="0">
                  <a:effectLst>
                    <a:glow rad="101600">
                      <a:schemeClr val="tx1">
                        <a:alpha val="40000"/>
                      </a:schemeClr>
                    </a:glow>
                  </a:effectLst>
                </a:rPr>
                <a:t>Promotion</a:t>
              </a:r>
            </a:p>
          </p:txBody>
        </p:sp>
        <p:sp>
          <p:nvSpPr>
            <p:cNvPr id="25" name="TextBox 24"/>
            <p:cNvSpPr txBox="1"/>
            <p:nvPr/>
          </p:nvSpPr>
          <p:spPr>
            <a:xfrm>
              <a:off x="5922379" y="4375882"/>
              <a:ext cx="2158409" cy="415498"/>
            </a:xfrm>
            <a:prstGeom prst="rect">
              <a:avLst/>
            </a:prstGeom>
            <a:noFill/>
          </p:spPr>
          <p:txBody>
            <a:bodyPr wrap="square" rtlCol="0">
              <a:spAutoFit/>
            </a:bodyPr>
            <a:lstStyle/>
            <a:p>
              <a:pPr marL="280928" indent="-280928">
                <a:buFont typeface="Arial" pitchFamily="34" charset="0"/>
                <a:buChar char="•"/>
              </a:pPr>
              <a:r>
                <a:rPr lang="en-US" sz="2100" dirty="0" smtClean="0"/>
                <a:t>Planning</a:t>
              </a:r>
            </a:p>
          </p:txBody>
        </p:sp>
        <p:sp>
          <p:nvSpPr>
            <p:cNvPr id="32" name="TextBox 31"/>
            <p:cNvSpPr txBox="1"/>
            <p:nvPr/>
          </p:nvSpPr>
          <p:spPr>
            <a:xfrm>
              <a:off x="5554752" y="4664450"/>
              <a:ext cx="2625330" cy="415498"/>
            </a:xfrm>
            <a:prstGeom prst="rect">
              <a:avLst/>
            </a:prstGeom>
            <a:noFill/>
          </p:spPr>
          <p:txBody>
            <a:bodyPr wrap="square" rtlCol="0">
              <a:spAutoFit/>
            </a:bodyPr>
            <a:lstStyle/>
            <a:p>
              <a:pPr marL="280928" indent="-280928">
                <a:buFont typeface="Arial" pitchFamily="34" charset="0"/>
                <a:buChar char="•"/>
              </a:pPr>
              <a:r>
                <a:rPr lang="en-US" sz="2100" spc="-50" dirty="0" smtClean="0"/>
                <a:t>Customer Service</a:t>
              </a:r>
            </a:p>
          </p:txBody>
        </p:sp>
        <p:sp>
          <p:nvSpPr>
            <p:cNvPr id="33" name="TextBox 32"/>
            <p:cNvSpPr txBox="1"/>
            <p:nvPr/>
          </p:nvSpPr>
          <p:spPr>
            <a:xfrm>
              <a:off x="5250425" y="4953018"/>
              <a:ext cx="2696213" cy="415498"/>
            </a:xfrm>
            <a:prstGeom prst="rect">
              <a:avLst/>
            </a:prstGeom>
            <a:noFill/>
          </p:spPr>
          <p:txBody>
            <a:bodyPr wrap="square" rtlCol="0">
              <a:spAutoFit/>
            </a:bodyPr>
            <a:lstStyle/>
            <a:p>
              <a:pPr marL="280928" indent="-280928">
                <a:buFont typeface="Arial" pitchFamily="34" charset="0"/>
                <a:buChar char="•"/>
              </a:pPr>
              <a:r>
                <a:rPr lang="en-US" sz="2100" spc="-50" dirty="0" smtClean="0"/>
                <a:t>Campaign Mgmt</a:t>
              </a:r>
            </a:p>
          </p:txBody>
        </p:sp>
      </p:grpSp>
      <p:grpSp>
        <p:nvGrpSpPr>
          <p:cNvPr id="20" name="Group 37"/>
          <p:cNvGrpSpPr/>
          <p:nvPr/>
        </p:nvGrpSpPr>
        <p:grpSpPr>
          <a:xfrm>
            <a:off x="928352" y="1867912"/>
            <a:ext cx="7313221" cy="4072297"/>
            <a:chOff x="850486" y="2112654"/>
            <a:chExt cx="7313222" cy="4072298"/>
          </a:xfrm>
        </p:grpSpPr>
        <p:sp>
          <p:nvSpPr>
            <p:cNvPr id="7" name="Pie 6"/>
            <p:cNvSpPr/>
            <p:nvPr/>
          </p:nvSpPr>
          <p:spPr bwMode="auto">
            <a:xfrm rot="16200000">
              <a:off x="2470948" y="492192"/>
              <a:ext cx="4072298" cy="7313222"/>
            </a:xfrm>
            <a:prstGeom prst="pie">
              <a:avLst>
                <a:gd name="adj1" fmla="val 10777966"/>
                <a:gd name="adj2" fmla="val 16200206"/>
              </a:avLst>
            </a:prstGeom>
            <a:gradFill flip="none" rotWithShape="1">
              <a:gsLst>
                <a:gs pos="0">
                  <a:srgbClr val="7030A0"/>
                </a:gs>
                <a:gs pos="39999">
                  <a:srgbClr val="EE44EE"/>
                </a:gs>
                <a:gs pos="70000">
                  <a:srgbClr val="FFBDDE"/>
                </a:gs>
                <a:gs pos="100000">
                  <a:srgbClr val="FFEBFA"/>
                </a:gs>
              </a:gsLst>
              <a:lin ang="2700000" scaled="0"/>
              <a:tileRect/>
            </a:gradFill>
            <a:ln w="12700" cap="flat" cmpd="sng" algn="ctr">
              <a:noFill/>
              <a:prstDash val="solid"/>
              <a:round/>
              <a:headEnd type="none" w="med" len="med"/>
              <a:tailEnd type="none" w="med" len="med"/>
            </a:ln>
            <a:effectLst>
              <a:outerShdw blurRad="63500" sx="102000" sy="102000" algn="ctr" rotWithShape="0">
                <a:prstClr val="black">
                  <a:alpha val="40000"/>
                </a:prstClr>
              </a:outerShdw>
            </a:effectLst>
            <a:scene3d>
              <a:camera prst="orthographicFront"/>
              <a:lightRig rig="glow" dir="t">
                <a:rot lat="0" lon="0" rev="2700000"/>
              </a:lightRig>
            </a:scene3d>
            <a:sp3d>
              <a:bevelT/>
              <a:bevelB/>
            </a:sp3d>
          </p:spPr>
          <p:txBody>
            <a:bodyPr vert="horz" wrap="square" lIns="91440" tIns="45720" rIns="91440" bIns="45720" numCol="1" rtlCol="0" anchor="ctr" anchorCtr="0" compatLnSpc="1">
              <a:prstTxWarp prst="textNoShape">
                <a:avLst/>
              </a:prstTxWarp>
            </a:bodyPr>
            <a:lstStyle/>
            <a:p>
              <a:pPr>
                <a:defRPr/>
              </a:pPr>
              <a:endParaRPr lang="en-US" dirty="0" smtClean="0"/>
            </a:p>
          </p:txBody>
        </p:sp>
        <p:sp>
          <p:nvSpPr>
            <p:cNvPr id="13" name="TextBox 12"/>
            <p:cNvSpPr txBox="1"/>
            <p:nvPr/>
          </p:nvSpPr>
          <p:spPr>
            <a:xfrm>
              <a:off x="2433484" y="5359578"/>
              <a:ext cx="2064774" cy="523220"/>
            </a:xfrm>
            <a:prstGeom prst="rect">
              <a:avLst/>
            </a:prstGeom>
            <a:noFill/>
          </p:spPr>
          <p:txBody>
            <a:bodyPr wrap="square" rtlCol="0">
              <a:spAutoFit/>
            </a:bodyPr>
            <a:lstStyle/>
            <a:p>
              <a:r>
                <a:rPr lang="en-US" sz="2800" dirty="0" smtClean="0">
                  <a:effectLst>
                    <a:glow rad="101600">
                      <a:schemeClr val="tx1">
                        <a:alpha val="40000"/>
                      </a:schemeClr>
                    </a:glow>
                  </a:effectLst>
                </a:rPr>
                <a:t>Place</a:t>
              </a:r>
            </a:p>
          </p:txBody>
        </p:sp>
        <p:sp>
          <p:nvSpPr>
            <p:cNvPr id="24" name="TextBox 23"/>
            <p:cNvSpPr txBox="1"/>
            <p:nvPr/>
          </p:nvSpPr>
          <p:spPr>
            <a:xfrm>
              <a:off x="1159426" y="4375882"/>
              <a:ext cx="3112385" cy="415498"/>
            </a:xfrm>
            <a:prstGeom prst="rect">
              <a:avLst/>
            </a:prstGeom>
            <a:noFill/>
          </p:spPr>
          <p:txBody>
            <a:bodyPr wrap="square" rtlCol="0">
              <a:spAutoFit/>
            </a:bodyPr>
            <a:lstStyle/>
            <a:p>
              <a:pPr marL="280928" indent="-280928">
                <a:buFont typeface="Arial" pitchFamily="34" charset="0"/>
                <a:buChar char="•"/>
              </a:pPr>
              <a:r>
                <a:rPr lang="en-US" sz="2100" dirty="0" smtClean="0"/>
                <a:t>Store Location</a:t>
              </a:r>
            </a:p>
          </p:txBody>
        </p:sp>
        <p:sp>
          <p:nvSpPr>
            <p:cNvPr id="34" name="TextBox 33"/>
            <p:cNvSpPr txBox="1"/>
            <p:nvPr/>
          </p:nvSpPr>
          <p:spPr>
            <a:xfrm>
              <a:off x="1718020" y="4953018"/>
              <a:ext cx="3112385" cy="415498"/>
            </a:xfrm>
            <a:prstGeom prst="rect">
              <a:avLst/>
            </a:prstGeom>
            <a:noFill/>
          </p:spPr>
          <p:txBody>
            <a:bodyPr wrap="square" rtlCol="0">
              <a:spAutoFit/>
            </a:bodyPr>
            <a:lstStyle/>
            <a:p>
              <a:pPr marL="280928" indent="-280928">
                <a:buFont typeface="Arial" pitchFamily="34" charset="0"/>
                <a:buChar char="•"/>
              </a:pPr>
              <a:r>
                <a:rPr lang="en-US" sz="2100" spc="-50" dirty="0" smtClean="0"/>
                <a:t>Assortment Planning</a:t>
              </a:r>
            </a:p>
          </p:txBody>
        </p:sp>
        <p:sp>
          <p:nvSpPr>
            <p:cNvPr id="35" name="TextBox 34"/>
            <p:cNvSpPr txBox="1"/>
            <p:nvPr/>
          </p:nvSpPr>
          <p:spPr>
            <a:xfrm>
              <a:off x="1397087" y="4664450"/>
              <a:ext cx="3079673" cy="415498"/>
            </a:xfrm>
            <a:prstGeom prst="rect">
              <a:avLst/>
            </a:prstGeom>
            <a:noFill/>
          </p:spPr>
          <p:txBody>
            <a:bodyPr wrap="square" rtlCol="0">
              <a:spAutoFit/>
            </a:bodyPr>
            <a:lstStyle/>
            <a:p>
              <a:pPr marL="280928" indent="-280928">
                <a:buFont typeface="Arial" pitchFamily="34" charset="0"/>
                <a:buChar char="•"/>
              </a:pPr>
              <a:r>
                <a:rPr lang="en-US" sz="2100" dirty="0" smtClean="0"/>
                <a:t>Merchandising</a:t>
              </a:r>
            </a:p>
          </p:txBody>
        </p:sp>
      </p:grpSp>
      <p:grpSp>
        <p:nvGrpSpPr>
          <p:cNvPr id="22" name="Group 35"/>
          <p:cNvGrpSpPr/>
          <p:nvPr/>
        </p:nvGrpSpPr>
        <p:grpSpPr>
          <a:xfrm>
            <a:off x="3204524" y="2454216"/>
            <a:ext cx="2852534" cy="2176019"/>
            <a:chOff x="3126660" y="2698960"/>
            <a:chExt cx="2852534" cy="2176019"/>
          </a:xfrm>
        </p:grpSpPr>
        <p:grpSp>
          <p:nvGrpSpPr>
            <p:cNvPr id="26" name="Group 26"/>
            <p:cNvGrpSpPr/>
            <p:nvPr/>
          </p:nvGrpSpPr>
          <p:grpSpPr>
            <a:xfrm>
              <a:off x="3126660" y="3229896"/>
              <a:ext cx="2852534" cy="1645083"/>
              <a:chOff x="2965862" y="3150983"/>
              <a:chExt cx="3212275" cy="1852550"/>
            </a:xfrm>
          </p:grpSpPr>
          <p:sp>
            <p:nvSpPr>
              <p:cNvPr id="8" name="Oval 7"/>
              <p:cNvSpPr/>
              <p:nvPr/>
            </p:nvSpPr>
            <p:spPr bwMode="auto">
              <a:xfrm>
                <a:off x="2965862" y="3150983"/>
                <a:ext cx="3212275" cy="1852550"/>
              </a:xfrm>
              <a:prstGeom prst="ellipse">
                <a:avLst/>
              </a:prstGeom>
              <a:gradFill flip="none" rotWithShape="1">
                <a:gsLst>
                  <a:gs pos="0">
                    <a:schemeClr val="tx1"/>
                  </a:gs>
                  <a:gs pos="77000">
                    <a:schemeClr val="tx1">
                      <a:alpha val="0"/>
                    </a:schemeClr>
                  </a:gs>
                  <a:gs pos="100000">
                    <a:schemeClr val="tx1">
                      <a:alpha val="0"/>
                    </a:schemeClr>
                  </a:gs>
                </a:gsLst>
                <a:lin ang="16200000" scaled="1"/>
                <a:tileRect/>
              </a:gradFill>
              <a:ln w="19050">
                <a:solidFill>
                  <a:schemeClr val="tx1">
                    <a:alpha val="23000"/>
                  </a:schemeClr>
                </a:solidFill>
              </a:ln>
              <a:effectLst>
                <a:innerShdw blurRad="393700">
                  <a:schemeClr val="tx1">
                    <a:alpha val="50000"/>
                  </a:schemeClr>
                </a:innerShdw>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smtClean="0">
                  <a:solidFill>
                    <a:schemeClr val="tx1"/>
                  </a:solidFill>
                  <a:latin typeface="+mn-lt"/>
                </a:endParaRPr>
              </a:p>
            </p:txBody>
          </p:sp>
          <p:sp>
            <p:nvSpPr>
              <p:cNvPr id="9" name="Oval 8"/>
              <p:cNvSpPr/>
              <p:nvPr/>
            </p:nvSpPr>
            <p:spPr bwMode="auto">
              <a:xfrm>
                <a:off x="3096243" y="3253998"/>
                <a:ext cx="2951513" cy="1646521"/>
              </a:xfrm>
              <a:prstGeom prst="ellipse">
                <a:avLst/>
              </a:prstGeom>
              <a:solidFill>
                <a:srgbClr val="FFFFFF">
                  <a:alpha val="65098"/>
                </a:srgbClr>
              </a:solidFill>
              <a:ln w="19050">
                <a:solidFill>
                  <a:schemeClr val="tx1">
                    <a:alpha val="23000"/>
                  </a:schemeClr>
                </a:solidFill>
              </a:ln>
              <a:effectLst>
                <a:innerShdw blurRad="393700">
                  <a:schemeClr val="tx1">
                    <a:alpha val="50000"/>
                  </a:schemeClr>
                </a:innerShdw>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smtClean="0">
                  <a:solidFill>
                    <a:schemeClr val="tx1"/>
                  </a:solidFill>
                  <a:latin typeface="+mn-lt"/>
                </a:endParaRPr>
              </a:p>
            </p:txBody>
          </p:sp>
        </p:grpSp>
        <p:sp>
          <p:nvSpPr>
            <p:cNvPr id="10" name="Rectangle 9"/>
            <p:cNvSpPr/>
            <p:nvPr/>
          </p:nvSpPr>
          <p:spPr>
            <a:xfrm>
              <a:off x="3206334" y="4077340"/>
              <a:ext cx="2724238" cy="523220"/>
            </a:xfrm>
            <a:prstGeom prst="rect">
              <a:avLst/>
            </a:prstGeom>
            <a:noFill/>
          </p:spPr>
          <p:txBody>
            <a:bodyPr wrap="square" lIns="91440" tIns="45720" rIns="91440" bIns="45720">
              <a:spAutoFit/>
            </a:bodyPr>
            <a:lstStyle/>
            <a:p>
              <a:pPr algn="ctr">
                <a:defRPr/>
              </a:pPr>
              <a:r>
                <a:rPr lang="en-US" sz="2800" dirty="0" smtClean="0">
                  <a:ln w="18415" cmpd="sng">
                    <a:noFill/>
                    <a:prstDash val="solid"/>
                  </a:ln>
                  <a:effectLst>
                    <a:outerShdw blurRad="63500" dir="3600000" algn="tl" rotWithShape="0">
                      <a:srgbClr val="000000">
                        <a:alpha val="70000"/>
                      </a:srgbClr>
                    </a:outerShdw>
                    <a:reflection blurRad="6350" stA="55000" endA="300" endPos="45500" dir="5400000" sy="-100000" algn="bl" rotWithShape="0"/>
                  </a:effectLst>
                  <a:latin typeface="Segoe Black" pitchFamily="34" charset="0"/>
                </a:rPr>
                <a:t>Customers</a:t>
              </a:r>
              <a:endParaRPr lang="en-US" sz="2800" dirty="0">
                <a:ln w="18415" cmpd="sng">
                  <a:noFill/>
                  <a:prstDash val="solid"/>
                </a:ln>
                <a:effectLst>
                  <a:outerShdw blurRad="63500" dir="3600000" algn="tl" rotWithShape="0">
                    <a:srgbClr val="000000">
                      <a:alpha val="70000"/>
                    </a:srgbClr>
                  </a:outerShdw>
                  <a:reflection blurRad="6350" stA="55000" endA="300" endPos="45500" dir="5400000" sy="-100000" algn="bl" rotWithShape="0"/>
                </a:effectLst>
                <a:latin typeface="Segoe Black" pitchFamily="34" charset="0"/>
              </a:endParaRPr>
            </a:p>
          </p:txBody>
        </p:sp>
        <p:grpSp>
          <p:nvGrpSpPr>
            <p:cNvPr id="27" name="Group 19"/>
            <p:cNvGrpSpPr/>
            <p:nvPr/>
          </p:nvGrpSpPr>
          <p:grpSpPr>
            <a:xfrm>
              <a:off x="4113245" y="2698960"/>
              <a:ext cx="917510" cy="1387013"/>
              <a:chOff x="4064686" y="2993920"/>
              <a:chExt cx="917510" cy="1387013"/>
            </a:xfrm>
          </p:grpSpPr>
          <p:pic>
            <p:nvPicPr>
              <p:cNvPr id="16" name="Picture 15" descr="PRB man 3 silouette people ready.png"/>
              <p:cNvPicPr>
                <a:picLocks noChangeAspect="1"/>
              </p:cNvPicPr>
              <p:nvPr/>
            </p:nvPicPr>
            <p:blipFill>
              <a:blip r:embed="rId3" cstate="print"/>
              <a:srcRect/>
              <a:stretch>
                <a:fillRect/>
              </a:stretch>
            </p:blipFill>
            <p:spPr bwMode="auto">
              <a:xfrm>
                <a:off x="4511140" y="2993920"/>
                <a:ext cx="471056" cy="1178301"/>
              </a:xfrm>
              <a:prstGeom prst="rect">
                <a:avLst/>
              </a:prstGeom>
              <a:noFill/>
              <a:ln w="9525">
                <a:noFill/>
                <a:miter lim="800000"/>
                <a:headEnd/>
                <a:tailEnd/>
              </a:ln>
            </p:spPr>
          </p:pic>
          <p:pic>
            <p:nvPicPr>
              <p:cNvPr id="17" name="Picture 17" descr="PRB woman 2 silouette people ready.png"/>
              <p:cNvPicPr>
                <a:picLocks noChangeAspect="1"/>
              </p:cNvPicPr>
              <p:nvPr/>
            </p:nvPicPr>
            <p:blipFill>
              <a:blip r:embed="rId4" cstate="print"/>
              <a:srcRect/>
              <a:stretch>
                <a:fillRect/>
              </a:stretch>
            </p:blipFill>
            <p:spPr bwMode="auto">
              <a:xfrm>
                <a:off x="4064686" y="3125442"/>
                <a:ext cx="471056" cy="1255491"/>
              </a:xfrm>
              <a:prstGeom prst="rect">
                <a:avLst/>
              </a:prstGeom>
              <a:noFill/>
              <a:ln w="9525">
                <a:noFill/>
                <a:miter lim="800000"/>
                <a:headEnd/>
                <a:tailEnd/>
              </a:ln>
            </p:spPr>
          </p:pic>
        </p:grpSp>
      </p:grpSp>
      <p:sp>
        <p:nvSpPr>
          <p:cNvPr id="36" name="Title 35"/>
          <p:cNvSpPr>
            <a:spLocks noGrp="1"/>
          </p:cNvSpPr>
          <p:nvPr>
            <p:ph type="title"/>
          </p:nvPr>
        </p:nvSpPr>
        <p:spPr>
          <a:xfrm>
            <a:off x="71408" y="-23"/>
            <a:ext cx="9044022" cy="1143008"/>
          </a:xfrm>
        </p:spPr>
        <p:txBody>
          <a:bodyPr>
            <a:normAutofit fontScale="90000"/>
          </a:bodyPr>
          <a:lstStyle/>
          <a:p>
            <a:r>
              <a:rPr lang="bg-BG" sz="4400" dirty="0" smtClean="0"/>
              <a:t>Клиентът е в центъра на </a:t>
            </a:r>
            <a:r>
              <a:rPr lang="en-US" sz="4400" dirty="0" smtClean="0"/>
              <a:t>Retail </a:t>
            </a:r>
            <a:r>
              <a:rPr lang="bg-BG" sz="4400" dirty="0" smtClean="0"/>
              <a:t>бизнеса</a:t>
            </a:r>
            <a:endParaRPr lang="en-US" sz="4400"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500" fill="hold"/>
                                        <p:tgtEl>
                                          <p:spTgt spid="22"/>
                                        </p:tgtEl>
                                        <p:attrNameLst>
                                          <p:attrName>ppt_w</p:attrName>
                                        </p:attrNameLst>
                                      </p:cBhvr>
                                      <p:tavLst>
                                        <p:tav tm="0">
                                          <p:val>
                                            <p:fltVal val="0"/>
                                          </p:val>
                                        </p:tav>
                                        <p:tav tm="100000">
                                          <p:val>
                                            <p:strVal val="#ppt_w"/>
                                          </p:val>
                                        </p:tav>
                                      </p:tavLst>
                                    </p:anim>
                                    <p:anim calcmode="lin" valueType="num">
                                      <p:cBhvr>
                                        <p:cTn id="8" dur="500" fill="hold"/>
                                        <p:tgtEl>
                                          <p:spTgt spid="22"/>
                                        </p:tgtEl>
                                        <p:attrNameLst>
                                          <p:attrName>ppt_h</p:attrName>
                                        </p:attrNameLst>
                                      </p:cBhvr>
                                      <p:tavLst>
                                        <p:tav tm="0">
                                          <p:val>
                                            <p:fltVal val="0"/>
                                          </p:val>
                                        </p:tav>
                                        <p:tav tm="100000">
                                          <p:val>
                                            <p:strVal val="#ppt_h"/>
                                          </p:val>
                                        </p:tav>
                                      </p:tavLst>
                                    </p:anim>
                                    <p:animEffect transition="in" filter="fade">
                                      <p:cBhvr>
                                        <p:cTn id="9" dur="500"/>
                                        <p:tgtEl>
                                          <p:spTgt spid="22"/>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childTnLst>
                                </p:cTn>
                              </p:par>
                            </p:childTnLst>
                          </p:cTn>
                        </p:par>
                        <p:par>
                          <p:cTn id="14" fill="hold">
                            <p:stCondLst>
                              <p:cond delay="1500"/>
                            </p:stCondLst>
                            <p:childTnLst>
                              <p:par>
                                <p:cTn id="15" presetID="23" presetClass="entr" presetSubtype="528" fill="hold" nodeType="after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p:cTn id="17" dur="500" fill="hold"/>
                                        <p:tgtEl>
                                          <p:spTgt spid="18"/>
                                        </p:tgtEl>
                                        <p:attrNameLst>
                                          <p:attrName>ppt_w</p:attrName>
                                        </p:attrNameLst>
                                      </p:cBhvr>
                                      <p:tavLst>
                                        <p:tav tm="0">
                                          <p:val>
                                            <p:fltVal val="0"/>
                                          </p:val>
                                        </p:tav>
                                        <p:tav tm="100000">
                                          <p:val>
                                            <p:strVal val="#ppt_w"/>
                                          </p:val>
                                        </p:tav>
                                      </p:tavLst>
                                    </p:anim>
                                    <p:anim calcmode="lin" valueType="num">
                                      <p:cBhvr>
                                        <p:cTn id="18" dur="500" fill="hold"/>
                                        <p:tgtEl>
                                          <p:spTgt spid="18"/>
                                        </p:tgtEl>
                                        <p:attrNameLst>
                                          <p:attrName>ppt_h</p:attrName>
                                        </p:attrNameLst>
                                      </p:cBhvr>
                                      <p:tavLst>
                                        <p:tav tm="0">
                                          <p:val>
                                            <p:fltVal val="0"/>
                                          </p:val>
                                        </p:tav>
                                        <p:tav tm="100000">
                                          <p:val>
                                            <p:strVal val="#ppt_h"/>
                                          </p:val>
                                        </p:tav>
                                      </p:tavLst>
                                    </p:anim>
                                    <p:anim calcmode="lin" valueType="num">
                                      <p:cBhvr>
                                        <p:cTn id="19" dur="500" fill="hold"/>
                                        <p:tgtEl>
                                          <p:spTgt spid="18"/>
                                        </p:tgtEl>
                                        <p:attrNameLst>
                                          <p:attrName>ppt_x</p:attrName>
                                        </p:attrNameLst>
                                      </p:cBhvr>
                                      <p:tavLst>
                                        <p:tav tm="0">
                                          <p:val>
                                            <p:fltVal val="0.5"/>
                                          </p:val>
                                        </p:tav>
                                        <p:tav tm="100000">
                                          <p:val>
                                            <p:strVal val="#ppt_x"/>
                                          </p:val>
                                        </p:tav>
                                      </p:tavLst>
                                    </p:anim>
                                    <p:anim calcmode="lin" valueType="num">
                                      <p:cBhvr>
                                        <p:cTn id="20" dur="500" fill="hold"/>
                                        <p:tgtEl>
                                          <p:spTgt spid="18"/>
                                        </p:tgtEl>
                                        <p:attrNameLst>
                                          <p:attrName>ppt_y</p:attrName>
                                        </p:attrNameLst>
                                      </p:cBhvr>
                                      <p:tavLst>
                                        <p:tav tm="0">
                                          <p:val>
                                            <p:fltVal val="0.5"/>
                                          </p:val>
                                        </p:tav>
                                        <p:tav tm="100000">
                                          <p:val>
                                            <p:strVal val="#ppt_y"/>
                                          </p:val>
                                        </p:tav>
                                      </p:tavLst>
                                    </p:anim>
                                  </p:childTnLst>
                                </p:cTn>
                              </p:par>
                            </p:childTnLst>
                          </p:cTn>
                        </p:par>
                        <p:par>
                          <p:cTn id="21" fill="hold">
                            <p:stCondLst>
                              <p:cond delay="2000"/>
                            </p:stCondLst>
                            <p:childTnLst>
                              <p:par>
                                <p:cTn id="22" presetID="23" presetClass="entr" presetSubtype="528" fill="hold" nodeType="afterEffect">
                                  <p:stCondLst>
                                    <p:cond delay="0"/>
                                  </p:stCondLst>
                                  <p:childTnLst>
                                    <p:set>
                                      <p:cBhvr>
                                        <p:cTn id="23" dur="1" fill="hold">
                                          <p:stCondLst>
                                            <p:cond delay="0"/>
                                          </p:stCondLst>
                                        </p:cTn>
                                        <p:tgtEl>
                                          <p:spTgt spid="20"/>
                                        </p:tgtEl>
                                        <p:attrNameLst>
                                          <p:attrName>style.visibility</p:attrName>
                                        </p:attrNameLst>
                                      </p:cBhvr>
                                      <p:to>
                                        <p:strVal val="visible"/>
                                      </p:to>
                                    </p:set>
                                    <p:anim calcmode="lin" valueType="num">
                                      <p:cBhvr>
                                        <p:cTn id="24" dur="500" fill="hold"/>
                                        <p:tgtEl>
                                          <p:spTgt spid="20"/>
                                        </p:tgtEl>
                                        <p:attrNameLst>
                                          <p:attrName>ppt_w</p:attrName>
                                        </p:attrNameLst>
                                      </p:cBhvr>
                                      <p:tavLst>
                                        <p:tav tm="0">
                                          <p:val>
                                            <p:fltVal val="0"/>
                                          </p:val>
                                        </p:tav>
                                        <p:tav tm="100000">
                                          <p:val>
                                            <p:strVal val="#ppt_w"/>
                                          </p:val>
                                        </p:tav>
                                      </p:tavLst>
                                    </p:anim>
                                    <p:anim calcmode="lin" valueType="num">
                                      <p:cBhvr>
                                        <p:cTn id="25" dur="500" fill="hold"/>
                                        <p:tgtEl>
                                          <p:spTgt spid="20"/>
                                        </p:tgtEl>
                                        <p:attrNameLst>
                                          <p:attrName>ppt_h</p:attrName>
                                        </p:attrNameLst>
                                      </p:cBhvr>
                                      <p:tavLst>
                                        <p:tav tm="0">
                                          <p:val>
                                            <p:fltVal val="0"/>
                                          </p:val>
                                        </p:tav>
                                        <p:tav tm="100000">
                                          <p:val>
                                            <p:strVal val="#ppt_h"/>
                                          </p:val>
                                        </p:tav>
                                      </p:tavLst>
                                    </p:anim>
                                    <p:anim calcmode="lin" valueType="num">
                                      <p:cBhvr>
                                        <p:cTn id="26" dur="500" fill="hold"/>
                                        <p:tgtEl>
                                          <p:spTgt spid="20"/>
                                        </p:tgtEl>
                                        <p:attrNameLst>
                                          <p:attrName>ppt_x</p:attrName>
                                        </p:attrNameLst>
                                      </p:cBhvr>
                                      <p:tavLst>
                                        <p:tav tm="0">
                                          <p:val>
                                            <p:fltVal val="0.5"/>
                                          </p:val>
                                        </p:tav>
                                        <p:tav tm="100000">
                                          <p:val>
                                            <p:strVal val="#ppt_x"/>
                                          </p:val>
                                        </p:tav>
                                      </p:tavLst>
                                    </p:anim>
                                    <p:anim calcmode="lin" valueType="num">
                                      <p:cBhvr>
                                        <p:cTn id="27" dur="500" fill="hold"/>
                                        <p:tgtEl>
                                          <p:spTgt spid="20"/>
                                        </p:tgtEl>
                                        <p:attrNameLst>
                                          <p:attrName>ppt_y</p:attrName>
                                        </p:attrNameLst>
                                      </p:cBhvr>
                                      <p:tavLst>
                                        <p:tav tm="0">
                                          <p:val>
                                            <p:fltVal val="0.5"/>
                                          </p:val>
                                        </p:tav>
                                        <p:tav tm="100000">
                                          <p:val>
                                            <p:strVal val="#ppt_y"/>
                                          </p:val>
                                        </p:tav>
                                      </p:tavLst>
                                    </p:anim>
                                  </p:childTnLst>
                                </p:cTn>
                              </p:par>
                            </p:childTnLst>
                          </p:cTn>
                        </p:par>
                        <p:par>
                          <p:cTn id="28" fill="hold">
                            <p:stCondLst>
                              <p:cond delay="2500"/>
                            </p:stCondLst>
                            <p:childTnLst>
                              <p:par>
                                <p:cTn id="29" presetID="23" presetClass="entr" presetSubtype="528" fill="hold" nodeType="after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p:cTn id="31" dur="500" fill="hold"/>
                                        <p:tgtEl>
                                          <p:spTgt spid="15"/>
                                        </p:tgtEl>
                                        <p:attrNameLst>
                                          <p:attrName>ppt_w</p:attrName>
                                        </p:attrNameLst>
                                      </p:cBhvr>
                                      <p:tavLst>
                                        <p:tav tm="0">
                                          <p:val>
                                            <p:fltVal val="0"/>
                                          </p:val>
                                        </p:tav>
                                        <p:tav tm="100000">
                                          <p:val>
                                            <p:strVal val="#ppt_w"/>
                                          </p:val>
                                        </p:tav>
                                      </p:tavLst>
                                    </p:anim>
                                    <p:anim calcmode="lin" valueType="num">
                                      <p:cBhvr>
                                        <p:cTn id="32" dur="500" fill="hold"/>
                                        <p:tgtEl>
                                          <p:spTgt spid="15"/>
                                        </p:tgtEl>
                                        <p:attrNameLst>
                                          <p:attrName>ppt_h</p:attrName>
                                        </p:attrNameLst>
                                      </p:cBhvr>
                                      <p:tavLst>
                                        <p:tav tm="0">
                                          <p:val>
                                            <p:fltVal val="0"/>
                                          </p:val>
                                        </p:tav>
                                        <p:tav tm="100000">
                                          <p:val>
                                            <p:strVal val="#ppt_h"/>
                                          </p:val>
                                        </p:tav>
                                      </p:tavLst>
                                    </p:anim>
                                    <p:anim calcmode="lin" valueType="num">
                                      <p:cBhvr>
                                        <p:cTn id="33" dur="500" fill="hold"/>
                                        <p:tgtEl>
                                          <p:spTgt spid="15"/>
                                        </p:tgtEl>
                                        <p:attrNameLst>
                                          <p:attrName>ppt_x</p:attrName>
                                        </p:attrNameLst>
                                      </p:cBhvr>
                                      <p:tavLst>
                                        <p:tav tm="0">
                                          <p:val>
                                            <p:fltVal val="0.5"/>
                                          </p:val>
                                        </p:tav>
                                        <p:tav tm="100000">
                                          <p:val>
                                            <p:strVal val="#ppt_x"/>
                                          </p:val>
                                        </p:tav>
                                      </p:tavLst>
                                    </p:anim>
                                    <p:anim calcmode="lin" valueType="num">
                                      <p:cBhvr>
                                        <p:cTn id="34" dur="500" fill="hold"/>
                                        <p:tgtEl>
                                          <p:spTgt spid="15"/>
                                        </p:tgtEl>
                                        <p:attrNameLst>
                                          <p:attrName>ppt_y</p:attrName>
                                        </p:attrNameLst>
                                      </p:cBhvr>
                                      <p:tavLst>
                                        <p:tav tm="0">
                                          <p:val>
                                            <p:fltVal val="0.5"/>
                                          </p:val>
                                        </p:tav>
                                        <p:tav tm="100000">
                                          <p:val>
                                            <p:strVal val="#ppt_y"/>
                                          </p:val>
                                        </p:tav>
                                      </p:tavLst>
                                    </p:anim>
                                  </p:childTnLst>
                                </p:cTn>
                              </p:par>
                            </p:childTnLst>
                          </p:cTn>
                        </p:par>
                        <p:par>
                          <p:cTn id="35" fill="hold">
                            <p:stCondLst>
                              <p:cond delay="3000"/>
                            </p:stCondLst>
                            <p:childTnLst>
                              <p:par>
                                <p:cTn id="36" presetID="23" presetClass="entr" presetSubtype="528" fill="hold" nodeType="after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p:cTn id="38" dur="500" fill="hold"/>
                                        <p:tgtEl>
                                          <p:spTgt spid="19"/>
                                        </p:tgtEl>
                                        <p:attrNameLst>
                                          <p:attrName>ppt_w</p:attrName>
                                        </p:attrNameLst>
                                      </p:cBhvr>
                                      <p:tavLst>
                                        <p:tav tm="0">
                                          <p:val>
                                            <p:fltVal val="0"/>
                                          </p:val>
                                        </p:tav>
                                        <p:tav tm="100000">
                                          <p:val>
                                            <p:strVal val="#ppt_w"/>
                                          </p:val>
                                        </p:tav>
                                      </p:tavLst>
                                    </p:anim>
                                    <p:anim calcmode="lin" valueType="num">
                                      <p:cBhvr>
                                        <p:cTn id="39" dur="500" fill="hold"/>
                                        <p:tgtEl>
                                          <p:spTgt spid="19"/>
                                        </p:tgtEl>
                                        <p:attrNameLst>
                                          <p:attrName>ppt_h</p:attrName>
                                        </p:attrNameLst>
                                      </p:cBhvr>
                                      <p:tavLst>
                                        <p:tav tm="0">
                                          <p:val>
                                            <p:fltVal val="0"/>
                                          </p:val>
                                        </p:tav>
                                        <p:tav tm="100000">
                                          <p:val>
                                            <p:strVal val="#ppt_h"/>
                                          </p:val>
                                        </p:tav>
                                      </p:tavLst>
                                    </p:anim>
                                    <p:anim calcmode="lin" valueType="num">
                                      <p:cBhvr>
                                        <p:cTn id="40" dur="500" fill="hold"/>
                                        <p:tgtEl>
                                          <p:spTgt spid="19"/>
                                        </p:tgtEl>
                                        <p:attrNameLst>
                                          <p:attrName>ppt_x</p:attrName>
                                        </p:attrNameLst>
                                      </p:cBhvr>
                                      <p:tavLst>
                                        <p:tav tm="0">
                                          <p:val>
                                            <p:fltVal val="0.5"/>
                                          </p:val>
                                        </p:tav>
                                        <p:tav tm="100000">
                                          <p:val>
                                            <p:strVal val="#ppt_x"/>
                                          </p:val>
                                        </p:tav>
                                      </p:tavLst>
                                    </p:anim>
                                    <p:anim calcmode="lin" valueType="num">
                                      <p:cBhvr>
                                        <p:cTn id="41" dur="500" fill="hold"/>
                                        <p:tgtEl>
                                          <p:spTgt spid="19"/>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Freeform 5"/>
          <p:cNvSpPr>
            <a:spLocks/>
          </p:cNvSpPr>
          <p:nvPr/>
        </p:nvSpPr>
        <p:spPr bwMode="auto">
          <a:xfrm>
            <a:off x="4767" y="2069523"/>
            <a:ext cx="6245429" cy="3619464"/>
          </a:xfrm>
          <a:custGeom>
            <a:avLst/>
            <a:gdLst/>
            <a:ahLst/>
            <a:cxnLst>
              <a:cxn ang="0">
                <a:pos x="0" y="2"/>
              </a:cxn>
              <a:cxn ang="0">
                <a:pos x="171" y="55"/>
              </a:cxn>
              <a:cxn ang="0">
                <a:pos x="453" y="137"/>
              </a:cxn>
              <a:cxn ang="0">
                <a:pos x="739" y="212"/>
              </a:cxn>
              <a:cxn ang="0">
                <a:pos x="959" y="265"/>
              </a:cxn>
              <a:cxn ang="0">
                <a:pos x="1202" y="320"/>
              </a:cxn>
              <a:cxn ang="0">
                <a:pos x="1464" y="373"/>
              </a:cxn>
              <a:cxn ang="0">
                <a:pos x="1742" y="425"/>
              </a:cxn>
              <a:cxn ang="0">
                <a:pos x="2034" y="471"/>
              </a:cxn>
              <a:cxn ang="0">
                <a:pos x="2337" y="513"/>
              </a:cxn>
              <a:cxn ang="0">
                <a:pos x="2650" y="546"/>
              </a:cxn>
              <a:cxn ang="0">
                <a:pos x="2968" y="569"/>
              </a:cxn>
              <a:cxn ang="0">
                <a:pos x="3291" y="582"/>
              </a:cxn>
              <a:cxn ang="0">
                <a:pos x="3452" y="583"/>
              </a:cxn>
              <a:cxn ang="0">
                <a:pos x="3776" y="577"/>
              </a:cxn>
              <a:cxn ang="0">
                <a:pos x="4097" y="559"/>
              </a:cxn>
              <a:cxn ang="0">
                <a:pos x="4412" y="530"/>
              </a:cxn>
              <a:cxn ang="0">
                <a:pos x="4720" y="492"/>
              </a:cxn>
              <a:cxn ang="0">
                <a:pos x="5019" y="448"/>
              </a:cxn>
              <a:cxn ang="0">
                <a:pos x="5304" y="399"/>
              </a:cxn>
              <a:cxn ang="0">
                <a:pos x="5574" y="346"/>
              </a:cxn>
              <a:cxn ang="0">
                <a:pos x="5826" y="291"/>
              </a:cxn>
              <a:cxn ang="0">
                <a:pos x="6059" y="238"/>
              </a:cxn>
              <a:cxn ang="0">
                <a:pos x="6269" y="185"/>
              </a:cxn>
              <a:cxn ang="0">
                <a:pos x="6610" y="91"/>
              </a:cxn>
              <a:cxn ang="0">
                <a:pos x="6828" y="25"/>
              </a:cxn>
              <a:cxn ang="0">
                <a:pos x="6905" y="4018"/>
              </a:cxn>
              <a:cxn ang="0">
                <a:pos x="6827" y="3994"/>
              </a:cxn>
              <a:cxn ang="0">
                <a:pos x="6608" y="3926"/>
              </a:cxn>
              <a:cxn ang="0">
                <a:pos x="6267" y="3832"/>
              </a:cxn>
              <a:cxn ang="0">
                <a:pos x="6057" y="3779"/>
              </a:cxn>
              <a:cxn ang="0">
                <a:pos x="5826" y="3725"/>
              </a:cxn>
              <a:cxn ang="0">
                <a:pos x="5574" y="3670"/>
              </a:cxn>
              <a:cxn ang="0">
                <a:pos x="5304" y="3618"/>
              </a:cxn>
              <a:cxn ang="0">
                <a:pos x="5017" y="3568"/>
              </a:cxn>
              <a:cxn ang="0">
                <a:pos x="4720" y="3525"/>
              </a:cxn>
              <a:cxn ang="0">
                <a:pos x="4412" y="3487"/>
              </a:cxn>
              <a:cxn ang="0">
                <a:pos x="4097" y="3460"/>
              </a:cxn>
              <a:cxn ang="0">
                <a:pos x="3776" y="3441"/>
              </a:cxn>
              <a:cxn ang="0">
                <a:pos x="3452" y="3437"/>
              </a:cxn>
              <a:cxn ang="0">
                <a:pos x="3291" y="3438"/>
              </a:cxn>
              <a:cxn ang="0">
                <a:pos x="2968" y="3453"/>
              </a:cxn>
              <a:cxn ang="0">
                <a:pos x="2650" y="3477"/>
              </a:cxn>
              <a:cxn ang="0">
                <a:pos x="2337" y="3510"/>
              </a:cxn>
              <a:cxn ang="0">
                <a:pos x="2034" y="3552"/>
              </a:cxn>
              <a:cxn ang="0">
                <a:pos x="1742" y="3598"/>
              </a:cxn>
              <a:cxn ang="0">
                <a:pos x="1464" y="3650"/>
              </a:cxn>
              <a:cxn ang="0">
                <a:pos x="1202" y="3703"/>
              </a:cxn>
              <a:cxn ang="0">
                <a:pos x="959" y="3756"/>
              </a:cxn>
              <a:cxn ang="0">
                <a:pos x="739" y="3809"/>
              </a:cxn>
              <a:cxn ang="0">
                <a:pos x="453" y="3884"/>
              </a:cxn>
              <a:cxn ang="0">
                <a:pos x="171" y="3965"/>
              </a:cxn>
              <a:cxn ang="0">
                <a:pos x="0" y="4018"/>
              </a:cxn>
            </a:cxnLst>
            <a:rect l="0" t="0" r="r" b="b"/>
            <a:pathLst>
              <a:path w="6906" h="4018">
                <a:moveTo>
                  <a:pt x="0" y="2"/>
                </a:moveTo>
                <a:lnTo>
                  <a:pt x="0" y="2"/>
                </a:lnTo>
                <a:lnTo>
                  <a:pt x="78" y="26"/>
                </a:lnTo>
                <a:lnTo>
                  <a:pt x="171" y="55"/>
                </a:lnTo>
                <a:lnTo>
                  <a:pt x="296" y="93"/>
                </a:lnTo>
                <a:lnTo>
                  <a:pt x="453" y="137"/>
                </a:lnTo>
                <a:lnTo>
                  <a:pt x="637" y="186"/>
                </a:lnTo>
                <a:lnTo>
                  <a:pt x="739" y="212"/>
                </a:lnTo>
                <a:lnTo>
                  <a:pt x="847" y="238"/>
                </a:lnTo>
                <a:lnTo>
                  <a:pt x="959" y="265"/>
                </a:lnTo>
                <a:lnTo>
                  <a:pt x="1079" y="292"/>
                </a:lnTo>
                <a:lnTo>
                  <a:pt x="1202" y="320"/>
                </a:lnTo>
                <a:lnTo>
                  <a:pt x="1330" y="347"/>
                </a:lnTo>
                <a:lnTo>
                  <a:pt x="1464" y="373"/>
                </a:lnTo>
                <a:lnTo>
                  <a:pt x="1601" y="399"/>
                </a:lnTo>
                <a:lnTo>
                  <a:pt x="1742" y="425"/>
                </a:lnTo>
                <a:lnTo>
                  <a:pt x="1887" y="448"/>
                </a:lnTo>
                <a:lnTo>
                  <a:pt x="2034" y="471"/>
                </a:lnTo>
                <a:lnTo>
                  <a:pt x="2185" y="492"/>
                </a:lnTo>
                <a:lnTo>
                  <a:pt x="2337" y="513"/>
                </a:lnTo>
                <a:lnTo>
                  <a:pt x="2493" y="530"/>
                </a:lnTo>
                <a:lnTo>
                  <a:pt x="2650" y="546"/>
                </a:lnTo>
                <a:lnTo>
                  <a:pt x="2808" y="559"/>
                </a:lnTo>
                <a:lnTo>
                  <a:pt x="2968" y="569"/>
                </a:lnTo>
                <a:lnTo>
                  <a:pt x="3129" y="577"/>
                </a:lnTo>
                <a:lnTo>
                  <a:pt x="3291" y="582"/>
                </a:lnTo>
                <a:lnTo>
                  <a:pt x="3452" y="583"/>
                </a:lnTo>
                <a:lnTo>
                  <a:pt x="3452" y="583"/>
                </a:lnTo>
                <a:lnTo>
                  <a:pt x="3613" y="582"/>
                </a:lnTo>
                <a:lnTo>
                  <a:pt x="3776" y="577"/>
                </a:lnTo>
                <a:lnTo>
                  <a:pt x="3937" y="569"/>
                </a:lnTo>
                <a:lnTo>
                  <a:pt x="4097" y="559"/>
                </a:lnTo>
                <a:lnTo>
                  <a:pt x="4255" y="546"/>
                </a:lnTo>
                <a:lnTo>
                  <a:pt x="4412" y="530"/>
                </a:lnTo>
                <a:lnTo>
                  <a:pt x="4567" y="511"/>
                </a:lnTo>
                <a:lnTo>
                  <a:pt x="4720" y="492"/>
                </a:lnTo>
                <a:lnTo>
                  <a:pt x="4871" y="471"/>
                </a:lnTo>
                <a:lnTo>
                  <a:pt x="5019" y="448"/>
                </a:lnTo>
                <a:lnTo>
                  <a:pt x="5163" y="423"/>
                </a:lnTo>
                <a:lnTo>
                  <a:pt x="5304" y="399"/>
                </a:lnTo>
                <a:lnTo>
                  <a:pt x="5440" y="373"/>
                </a:lnTo>
                <a:lnTo>
                  <a:pt x="5574" y="346"/>
                </a:lnTo>
                <a:lnTo>
                  <a:pt x="5702" y="318"/>
                </a:lnTo>
                <a:lnTo>
                  <a:pt x="5826" y="291"/>
                </a:lnTo>
                <a:lnTo>
                  <a:pt x="5945" y="264"/>
                </a:lnTo>
                <a:lnTo>
                  <a:pt x="6059" y="238"/>
                </a:lnTo>
                <a:lnTo>
                  <a:pt x="6167" y="210"/>
                </a:lnTo>
                <a:lnTo>
                  <a:pt x="6269" y="185"/>
                </a:lnTo>
                <a:lnTo>
                  <a:pt x="6453" y="136"/>
                </a:lnTo>
                <a:lnTo>
                  <a:pt x="6610" y="91"/>
                </a:lnTo>
                <a:lnTo>
                  <a:pt x="6735" y="54"/>
                </a:lnTo>
                <a:lnTo>
                  <a:pt x="6828" y="25"/>
                </a:lnTo>
                <a:lnTo>
                  <a:pt x="6906" y="0"/>
                </a:lnTo>
                <a:lnTo>
                  <a:pt x="6905" y="4018"/>
                </a:lnTo>
                <a:lnTo>
                  <a:pt x="6905" y="4018"/>
                </a:lnTo>
                <a:lnTo>
                  <a:pt x="6827" y="3994"/>
                </a:lnTo>
                <a:lnTo>
                  <a:pt x="6734" y="3963"/>
                </a:lnTo>
                <a:lnTo>
                  <a:pt x="6608" y="3926"/>
                </a:lnTo>
                <a:lnTo>
                  <a:pt x="6452" y="3881"/>
                </a:lnTo>
                <a:lnTo>
                  <a:pt x="6267" y="3832"/>
                </a:lnTo>
                <a:lnTo>
                  <a:pt x="6165" y="3807"/>
                </a:lnTo>
                <a:lnTo>
                  <a:pt x="6057" y="3779"/>
                </a:lnTo>
                <a:lnTo>
                  <a:pt x="5945" y="3752"/>
                </a:lnTo>
                <a:lnTo>
                  <a:pt x="5826" y="3725"/>
                </a:lnTo>
                <a:lnTo>
                  <a:pt x="5702" y="3697"/>
                </a:lnTo>
                <a:lnTo>
                  <a:pt x="5574" y="3670"/>
                </a:lnTo>
                <a:lnTo>
                  <a:pt x="5440" y="3644"/>
                </a:lnTo>
                <a:lnTo>
                  <a:pt x="5304" y="3618"/>
                </a:lnTo>
                <a:lnTo>
                  <a:pt x="5163" y="3592"/>
                </a:lnTo>
                <a:lnTo>
                  <a:pt x="5017" y="3568"/>
                </a:lnTo>
                <a:lnTo>
                  <a:pt x="4871" y="3546"/>
                </a:lnTo>
                <a:lnTo>
                  <a:pt x="4720" y="3525"/>
                </a:lnTo>
                <a:lnTo>
                  <a:pt x="4567" y="3505"/>
                </a:lnTo>
                <a:lnTo>
                  <a:pt x="4412" y="3487"/>
                </a:lnTo>
                <a:lnTo>
                  <a:pt x="4255" y="3473"/>
                </a:lnTo>
                <a:lnTo>
                  <a:pt x="4097" y="3460"/>
                </a:lnTo>
                <a:lnTo>
                  <a:pt x="3937" y="3450"/>
                </a:lnTo>
                <a:lnTo>
                  <a:pt x="3776" y="3441"/>
                </a:lnTo>
                <a:lnTo>
                  <a:pt x="3613" y="3437"/>
                </a:lnTo>
                <a:lnTo>
                  <a:pt x="3452" y="3437"/>
                </a:lnTo>
                <a:lnTo>
                  <a:pt x="3452" y="3437"/>
                </a:lnTo>
                <a:lnTo>
                  <a:pt x="3291" y="3438"/>
                </a:lnTo>
                <a:lnTo>
                  <a:pt x="3129" y="3444"/>
                </a:lnTo>
                <a:lnTo>
                  <a:pt x="2968" y="3453"/>
                </a:lnTo>
                <a:lnTo>
                  <a:pt x="2808" y="3463"/>
                </a:lnTo>
                <a:lnTo>
                  <a:pt x="2650" y="3477"/>
                </a:lnTo>
                <a:lnTo>
                  <a:pt x="2493" y="3493"/>
                </a:lnTo>
                <a:lnTo>
                  <a:pt x="2337" y="3510"/>
                </a:lnTo>
                <a:lnTo>
                  <a:pt x="2185" y="3530"/>
                </a:lnTo>
                <a:lnTo>
                  <a:pt x="2034" y="3552"/>
                </a:lnTo>
                <a:lnTo>
                  <a:pt x="1887" y="3574"/>
                </a:lnTo>
                <a:lnTo>
                  <a:pt x="1742" y="3598"/>
                </a:lnTo>
                <a:lnTo>
                  <a:pt x="1601" y="3624"/>
                </a:lnTo>
                <a:lnTo>
                  <a:pt x="1464" y="3650"/>
                </a:lnTo>
                <a:lnTo>
                  <a:pt x="1330" y="3676"/>
                </a:lnTo>
                <a:lnTo>
                  <a:pt x="1202" y="3703"/>
                </a:lnTo>
                <a:lnTo>
                  <a:pt x="1079" y="3730"/>
                </a:lnTo>
                <a:lnTo>
                  <a:pt x="959" y="3756"/>
                </a:lnTo>
                <a:lnTo>
                  <a:pt x="847" y="3784"/>
                </a:lnTo>
                <a:lnTo>
                  <a:pt x="739" y="3809"/>
                </a:lnTo>
                <a:lnTo>
                  <a:pt x="637" y="3835"/>
                </a:lnTo>
                <a:lnTo>
                  <a:pt x="453" y="3884"/>
                </a:lnTo>
                <a:lnTo>
                  <a:pt x="296" y="3929"/>
                </a:lnTo>
                <a:lnTo>
                  <a:pt x="171" y="3965"/>
                </a:lnTo>
                <a:lnTo>
                  <a:pt x="78" y="3994"/>
                </a:lnTo>
                <a:lnTo>
                  <a:pt x="0" y="4018"/>
                </a:lnTo>
                <a:lnTo>
                  <a:pt x="0" y="2"/>
                </a:lnTo>
                <a:close/>
              </a:path>
            </a:pathLst>
          </a:custGeom>
          <a:gradFill flip="none" rotWithShape="1">
            <a:gsLst>
              <a:gs pos="0">
                <a:schemeClr val="bg2">
                  <a:shade val="30000"/>
                  <a:satMod val="115000"/>
                </a:schemeClr>
              </a:gs>
              <a:gs pos="50000">
                <a:schemeClr val="bg2">
                  <a:shade val="67500"/>
                  <a:satMod val="115000"/>
                </a:schemeClr>
              </a:gs>
              <a:gs pos="100000">
                <a:schemeClr val="bg2">
                  <a:shade val="100000"/>
                  <a:satMod val="115000"/>
                </a:schemeClr>
              </a:gs>
            </a:gsLst>
            <a:lin ang="10800000" scaled="1"/>
            <a:tileRect/>
          </a:gradFill>
          <a:ln w="6">
            <a:noFill/>
            <a:prstDash val="solid"/>
            <a:round/>
            <a:headEnd/>
            <a:tailEnd/>
          </a:ln>
        </p:spPr>
        <p:txBody>
          <a:bodyPr vert="horz" wrap="square" lIns="91420" tIns="45710" rIns="91420" bIns="45710" numCol="1" anchor="t" anchorCtr="0" compatLnSpc="1">
            <a:prstTxWarp prst="textNoShape">
              <a:avLst/>
            </a:prstTxWarp>
          </a:bodyPr>
          <a:lstStyle/>
          <a:p>
            <a:endParaRPr lang="en-US" dirty="0"/>
          </a:p>
        </p:txBody>
      </p:sp>
      <p:sp>
        <p:nvSpPr>
          <p:cNvPr id="25" name="McK 5. Source"/>
          <p:cNvSpPr>
            <a:spLocks noChangeArrowheads="1"/>
          </p:cNvSpPr>
          <p:nvPr>
            <p:custDataLst>
              <p:tags r:id="rId1"/>
            </p:custDataLst>
          </p:nvPr>
        </p:nvSpPr>
        <p:spPr bwMode="gray">
          <a:xfrm>
            <a:off x="5109210" y="6594892"/>
            <a:ext cx="4034790" cy="184666"/>
          </a:xfrm>
          <a:prstGeom prst="rect">
            <a:avLst/>
          </a:prstGeom>
          <a:noFill/>
          <a:ln w="9525">
            <a:noFill/>
            <a:miter lim="800000"/>
            <a:headEnd/>
            <a:tailEnd/>
          </a:ln>
          <a:effectLst/>
        </p:spPr>
        <p:txBody>
          <a:bodyPr wrap="square" lIns="0" tIns="0" rIns="0" bIns="0" anchor="ctr">
            <a:spAutoFit/>
          </a:bodyPr>
          <a:lstStyle/>
          <a:p>
            <a:pPr marL="740142" indent="-740142" defTabSz="1087083">
              <a:tabLst>
                <a:tab pos="743998" algn="l"/>
              </a:tabLst>
            </a:pPr>
            <a:r>
              <a:rPr lang="en-US" altLang="zh-CN" sz="1200" dirty="0">
                <a:ea typeface="宋体" pitchFamily="2" charset="-122"/>
              </a:rPr>
              <a:t>SOURCE: </a:t>
            </a:r>
            <a:r>
              <a:rPr lang="en-GB" altLang="zh-CN" sz="1200" dirty="0">
                <a:ea typeface="宋体" pitchFamily="2" charset="-122"/>
              </a:rPr>
              <a:t>McKinsey Consumer Sentiment Survey II (Feb 09)</a:t>
            </a:r>
          </a:p>
        </p:txBody>
      </p:sp>
      <p:grpSp>
        <p:nvGrpSpPr>
          <p:cNvPr id="26" name="Group 21"/>
          <p:cNvGrpSpPr/>
          <p:nvPr/>
        </p:nvGrpSpPr>
        <p:grpSpPr>
          <a:xfrm>
            <a:off x="717593" y="1695711"/>
            <a:ext cx="4471417" cy="4475181"/>
            <a:chOff x="900473" y="1695708"/>
            <a:chExt cx="3354436" cy="4475181"/>
          </a:xfrm>
        </p:grpSpPr>
        <p:sp>
          <p:nvSpPr>
            <p:cNvPr id="27" name="Oval 26"/>
            <p:cNvSpPr/>
            <p:nvPr/>
          </p:nvSpPr>
          <p:spPr bwMode="auto">
            <a:xfrm>
              <a:off x="900473" y="1695708"/>
              <a:ext cx="3354436" cy="4475181"/>
            </a:xfrm>
            <a:prstGeom prst="ellipse">
              <a:avLst/>
            </a:prstGeom>
            <a:solidFill>
              <a:schemeClr val="bg1"/>
            </a:solidFill>
            <a:ln>
              <a:noFill/>
              <a:headEnd type="none" w="med" len="med"/>
              <a:tailEnd type="none" w="med" len="med"/>
            </a:ln>
            <a:effectLst>
              <a:glow rad="228600">
                <a:schemeClr val="accent6">
                  <a:satMod val="175000"/>
                  <a:alpha val="40000"/>
                </a:schemeClr>
              </a:glow>
            </a:effectLst>
          </p:spPr>
          <p:style>
            <a:lnRef idx="2">
              <a:schemeClr val="accent6"/>
            </a:lnRef>
            <a:fillRef idx="1">
              <a:schemeClr val="lt1"/>
            </a:fillRef>
            <a:effectRef idx="0">
              <a:schemeClr val="accent6"/>
            </a:effectRef>
            <a:fontRef idx="minor">
              <a:schemeClr val="dk1"/>
            </a:fontRef>
          </p:style>
          <p:txBody>
            <a:bodyPr vert="horz" wrap="square" lIns="91436" tIns="45718" rIns="91436" bIns="45718" numCol="1" rtlCol="0" anchor="ctr" anchorCtr="0" compatLnSpc="1">
              <a:prstTxWarp prst="textNoShape">
                <a:avLst/>
              </a:prstTxWarp>
            </a:bodyPr>
            <a:lstStyle/>
            <a:p>
              <a:pPr algn="ctr" defTabSz="913906" fontAlgn="base">
                <a:spcBef>
                  <a:spcPct val="0"/>
                </a:spcBef>
                <a:spcAft>
                  <a:spcPct val="0"/>
                </a:spcAft>
              </a:pPr>
              <a:endParaRPr lang="en-US" sz="2400" dirty="0" smtClean="0">
                <a:gradFill>
                  <a:gsLst>
                    <a:gs pos="0">
                      <a:srgbClr val="FFFFFF"/>
                    </a:gs>
                    <a:gs pos="100000">
                      <a:srgbClr val="FFFFFF"/>
                    </a:gs>
                  </a:gsLst>
                  <a:lin ang="5400000" scaled="0"/>
                </a:gradFill>
              </a:endParaRPr>
            </a:p>
          </p:txBody>
        </p:sp>
        <p:pic>
          <p:nvPicPr>
            <p:cNvPr id="28" name="Picture 3" descr="C:\Documents and Settings\Pennie\My Documents\ISX09\DSS Key 01\circle-picture.png"/>
            <p:cNvPicPr>
              <a:picLocks noChangeAspect="1" noChangeArrowheads="1"/>
            </p:cNvPicPr>
            <p:nvPr/>
          </p:nvPicPr>
          <p:blipFill>
            <a:blip r:embed="rId5" cstate="print"/>
            <a:srcRect/>
            <a:stretch>
              <a:fillRect/>
            </a:stretch>
          </p:blipFill>
          <p:spPr bwMode="auto">
            <a:xfrm>
              <a:off x="1034239" y="1886654"/>
              <a:ext cx="3086904" cy="4114800"/>
            </a:xfrm>
            <a:prstGeom prst="rect">
              <a:avLst/>
            </a:prstGeom>
            <a:noFill/>
            <a:effectLst/>
          </p:spPr>
        </p:pic>
      </p:grpSp>
      <p:grpSp>
        <p:nvGrpSpPr>
          <p:cNvPr id="29" name="Group 24"/>
          <p:cNvGrpSpPr/>
          <p:nvPr/>
        </p:nvGrpSpPr>
        <p:grpSpPr>
          <a:xfrm>
            <a:off x="2219391" y="1157825"/>
            <a:ext cx="1467823" cy="1452282"/>
            <a:chOff x="2032504" y="1157824"/>
            <a:chExt cx="1467823" cy="1452282"/>
          </a:xfrm>
        </p:grpSpPr>
        <p:sp>
          <p:nvSpPr>
            <p:cNvPr id="30" name="Oval 29"/>
            <p:cNvSpPr/>
            <p:nvPr/>
          </p:nvSpPr>
          <p:spPr bwMode="auto">
            <a:xfrm>
              <a:off x="2039467" y="1157824"/>
              <a:ext cx="1453896" cy="1452282"/>
            </a:xfrm>
            <a:prstGeom prst="ellipse">
              <a:avLst/>
            </a:prstGeom>
            <a:gradFill flip="none" rotWithShape="1">
              <a:gsLst>
                <a:gs pos="0">
                  <a:schemeClr val="accent6">
                    <a:shade val="30000"/>
                    <a:satMod val="115000"/>
                  </a:schemeClr>
                </a:gs>
                <a:gs pos="50000">
                  <a:schemeClr val="accent6">
                    <a:shade val="67500"/>
                    <a:satMod val="115000"/>
                  </a:schemeClr>
                </a:gs>
                <a:gs pos="100000">
                  <a:schemeClr val="accent6">
                    <a:shade val="100000"/>
                    <a:satMod val="115000"/>
                  </a:schemeClr>
                </a:gs>
              </a:gsLst>
              <a:lin ang="16200000" scaled="1"/>
              <a:tileRect/>
            </a:gradFill>
            <a:ln>
              <a:noFill/>
              <a:headEnd type="none" w="med" len="med"/>
              <a:tailEnd type="none" w="med" len="med"/>
            </a:ln>
            <a:effectLst>
              <a:outerShdw blurRad="63500" sx="102000" sy="102000" algn="ctr" rotWithShape="0">
                <a:prstClr val="black">
                  <a:alpha val="40000"/>
                </a:prstClr>
              </a:outerShdw>
            </a:effectLst>
          </p:spPr>
          <p:style>
            <a:lnRef idx="2">
              <a:schemeClr val="accent6"/>
            </a:lnRef>
            <a:fillRef idx="1">
              <a:schemeClr val="lt1"/>
            </a:fillRef>
            <a:effectRef idx="0">
              <a:schemeClr val="accent6"/>
            </a:effectRef>
            <a:fontRef idx="minor">
              <a:schemeClr val="dk1"/>
            </a:fontRef>
          </p:style>
          <p:txBody>
            <a:bodyPr vert="horz" wrap="square" lIns="0" tIns="0" rIns="0" bIns="0" numCol="1" rtlCol="0" anchor="t" anchorCtr="0" compatLnSpc="1">
              <a:prstTxWarp prst="textNoShape">
                <a:avLst/>
              </a:prstTxWarp>
            </a:bodyPr>
            <a:lstStyle/>
            <a:p>
              <a:pPr algn="ctr" defTabSz="913906" fontAlgn="base">
                <a:spcBef>
                  <a:spcPct val="0"/>
                </a:spcBef>
                <a:spcAft>
                  <a:spcPct val="0"/>
                </a:spcAft>
              </a:pPr>
              <a:endParaRPr lang="en-US" sz="3600" b="1" dirty="0" smtClean="0">
                <a:solidFill>
                  <a:schemeClr val="bg1"/>
                </a:solidFill>
              </a:endParaRPr>
            </a:p>
          </p:txBody>
        </p:sp>
        <p:sp>
          <p:nvSpPr>
            <p:cNvPr id="31" name="TextBox 30"/>
            <p:cNvSpPr txBox="1"/>
            <p:nvPr/>
          </p:nvSpPr>
          <p:spPr>
            <a:xfrm>
              <a:off x="2032504" y="1265420"/>
              <a:ext cx="1467823" cy="1138773"/>
            </a:xfrm>
            <a:prstGeom prst="rect">
              <a:avLst/>
            </a:prstGeom>
            <a:noFill/>
          </p:spPr>
          <p:txBody>
            <a:bodyPr wrap="square" lIns="0" tIns="0" rIns="0" bIns="0" rtlCol="0">
              <a:spAutoFit/>
            </a:bodyPr>
            <a:lstStyle/>
            <a:p>
              <a:pPr algn="ctr"/>
              <a:r>
                <a:rPr lang="en-US" sz="3200" b="1" dirty="0" smtClean="0">
                  <a:solidFill>
                    <a:schemeClr val="tx1">
                      <a:lumMod val="95000"/>
                    </a:schemeClr>
                  </a:solidFill>
                  <a:effectLst>
                    <a:glow rad="139700">
                      <a:schemeClr val="bg1">
                        <a:alpha val="40000"/>
                      </a:schemeClr>
                    </a:glow>
                  </a:effectLst>
                </a:rPr>
                <a:t>1</a:t>
              </a:r>
            </a:p>
            <a:p>
              <a:pPr algn="ctr"/>
              <a:r>
                <a:rPr lang="bg-BG" sz="2100" dirty="0" smtClean="0">
                  <a:solidFill>
                    <a:schemeClr val="tx1">
                      <a:lumMod val="95000"/>
                    </a:schemeClr>
                  </a:solidFill>
                </a:rPr>
                <a:t>Променени </a:t>
              </a:r>
            </a:p>
            <a:p>
              <a:pPr algn="ctr"/>
              <a:r>
                <a:rPr lang="bg-BG" sz="2100" dirty="0" smtClean="0">
                  <a:solidFill>
                    <a:schemeClr val="tx1">
                      <a:lumMod val="95000"/>
                    </a:schemeClr>
                  </a:solidFill>
                </a:rPr>
                <a:t>Навици</a:t>
              </a:r>
            </a:p>
          </p:txBody>
        </p:sp>
      </p:grpSp>
      <p:grpSp>
        <p:nvGrpSpPr>
          <p:cNvPr id="32" name="Group 28"/>
          <p:cNvGrpSpPr/>
          <p:nvPr/>
        </p:nvGrpSpPr>
        <p:grpSpPr>
          <a:xfrm>
            <a:off x="1233006" y="5021612"/>
            <a:ext cx="1453896" cy="1512402"/>
            <a:chOff x="1173897" y="5021613"/>
            <a:chExt cx="1453896" cy="1512402"/>
          </a:xfrm>
        </p:grpSpPr>
        <p:sp>
          <p:nvSpPr>
            <p:cNvPr id="33" name="Oval 32"/>
            <p:cNvSpPr/>
            <p:nvPr/>
          </p:nvSpPr>
          <p:spPr bwMode="auto">
            <a:xfrm>
              <a:off x="1173897" y="5021613"/>
              <a:ext cx="1453896" cy="1452282"/>
            </a:xfrm>
            <a:prstGeom prst="ellipse">
              <a:avLst/>
            </a:prstGeom>
            <a:gradFill flip="none" rotWithShape="1">
              <a:gsLst>
                <a:gs pos="0">
                  <a:schemeClr val="accent5">
                    <a:shade val="30000"/>
                    <a:satMod val="115000"/>
                  </a:schemeClr>
                </a:gs>
                <a:gs pos="50000">
                  <a:schemeClr val="accent5">
                    <a:shade val="67500"/>
                    <a:satMod val="115000"/>
                  </a:schemeClr>
                </a:gs>
                <a:gs pos="100000">
                  <a:schemeClr val="accent5">
                    <a:shade val="100000"/>
                    <a:satMod val="115000"/>
                  </a:schemeClr>
                </a:gs>
              </a:gsLst>
              <a:lin ang="16200000" scaled="1"/>
              <a:tileRect/>
            </a:gradFill>
            <a:ln>
              <a:noFill/>
              <a:headEnd type="none" w="med" len="med"/>
              <a:tailEnd type="none" w="med" len="med"/>
            </a:ln>
            <a:effectLst>
              <a:outerShdw blurRad="63500" sx="102000" sy="102000" algn="ctr" rotWithShape="0">
                <a:prstClr val="black">
                  <a:alpha val="40000"/>
                </a:prstClr>
              </a:outerShdw>
            </a:effectLst>
          </p:spPr>
          <p:style>
            <a:lnRef idx="2">
              <a:schemeClr val="accent6"/>
            </a:lnRef>
            <a:fillRef idx="1">
              <a:schemeClr val="lt1"/>
            </a:fillRef>
            <a:effectRef idx="0">
              <a:schemeClr val="accent6"/>
            </a:effectRef>
            <a:fontRef idx="minor">
              <a:schemeClr val="dk1"/>
            </a:fontRef>
          </p:style>
          <p:txBody>
            <a:bodyPr vert="horz" wrap="square" lIns="0" tIns="0" rIns="0" bIns="0" numCol="1" rtlCol="0" anchor="t" anchorCtr="0" compatLnSpc="1">
              <a:prstTxWarp prst="textNoShape">
                <a:avLst/>
              </a:prstTxWarp>
            </a:bodyPr>
            <a:lstStyle/>
            <a:p>
              <a:pPr algn="ctr" defTabSz="913906" fontAlgn="base">
                <a:spcBef>
                  <a:spcPct val="0"/>
                </a:spcBef>
                <a:spcAft>
                  <a:spcPct val="0"/>
                </a:spcAft>
              </a:pPr>
              <a:endParaRPr lang="en-US" sz="3600" b="1" dirty="0" smtClean="0">
                <a:solidFill>
                  <a:schemeClr val="bg1"/>
                </a:solidFill>
              </a:endParaRPr>
            </a:p>
          </p:txBody>
        </p:sp>
        <p:sp>
          <p:nvSpPr>
            <p:cNvPr id="34" name="TextBox 33"/>
            <p:cNvSpPr txBox="1"/>
            <p:nvPr/>
          </p:nvSpPr>
          <p:spPr>
            <a:xfrm>
              <a:off x="1298182" y="5072076"/>
              <a:ext cx="1133419" cy="1461939"/>
            </a:xfrm>
            <a:prstGeom prst="rect">
              <a:avLst/>
            </a:prstGeom>
            <a:noFill/>
          </p:spPr>
          <p:txBody>
            <a:bodyPr wrap="square" lIns="0" tIns="0" rIns="0" bIns="0" rtlCol="0">
              <a:spAutoFit/>
            </a:bodyPr>
            <a:lstStyle/>
            <a:p>
              <a:pPr algn="ctr"/>
              <a:r>
                <a:rPr lang="en-US" sz="3200" b="1" dirty="0" smtClean="0">
                  <a:solidFill>
                    <a:schemeClr val="tx1">
                      <a:lumMod val="95000"/>
                    </a:schemeClr>
                  </a:solidFill>
                  <a:effectLst>
                    <a:glow rad="139700">
                      <a:schemeClr val="bg1">
                        <a:alpha val="40000"/>
                      </a:schemeClr>
                    </a:glow>
                  </a:effectLst>
                </a:rPr>
                <a:t>4</a:t>
              </a:r>
            </a:p>
            <a:p>
              <a:pPr algn="ctr"/>
              <a:r>
                <a:rPr lang="bg-BG" sz="2100" dirty="0" smtClean="0">
                  <a:solidFill>
                    <a:schemeClr val="tx1">
                      <a:lumMod val="95000"/>
                    </a:schemeClr>
                  </a:solidFill>
                </a:rPr>
                <a:t>Търси ниски цени</a:t>
              </a:r>
              <a:endParaRPr lang="en-US" sz="2100" dirty="0" smtClean="0">
                <a:solidFill>
                  <a:schemeClr val="tx1">
                    <a:lumMod val="95000"/>
                  </a:schemeClr>
                </a:solidFill>
              </a:endParaRPr>
            </a:p>
          </p:txBody>
        </p:sp>
      </p:grpSp>
      <p:grpSp>
        <p:nvGrpSpPr>
          <p:cNvPr id="35" name="Group 31"/>
          <p:cNvGrpSpPr/>
          <p:nvPr/>
        </p:nvGrpSpPr>
        <p:grpSpPr>
          <a:xfrm>
            <a:off x="3219702" y="5021614"/>
            <a:ext cx="1453896" cy="1452282"/>
            <a:chOff x="2902406" y="5021613"/>
            <a:chExt cx="1453896" cy="1452282"/>
          </a:xfrm>
        </p:grpSpPr>
        <p:sp>
          <p:nvSpPr>
            <p:cNvPr id="36" name="Oval 35"/>
            <p:cNvSpPr/>
            <p:nvPr/>
          </p:nvSpPr>
          <p:spPr bwMode="auto">
            <a:xfrm>
              <a:off x="2902406" y="5021613"/>
              <a:ext cx="1453896" cy="1452282"/>
            </a:xfrm>
            <a:prstGeom prst="ellipse">
              <a:avLst/>
            </a:prstGeom>
            <a:gradFill flip="none" rotWithShape="1">
              <a:gsLst>
                <a:gs pos="0">
                  <a:schemeClr val="accent4">
                    <a:shade val="30000"/>
                    <a:satMod val="115000"/>
                  </a:schemeClr>
                </a:gs>
                <a:gs pos="50000">
                  <a:schemeClr val="accent4">
                    <a:shade val="67500"/>
                    <a:satMod val="115000"/>
                  </a:schemeClr>
                </a:gs>
                <a:gs pos="100000">
                  <a:schemeClr val="accent4">
                    <a:shade val="100000"/>
                    <a:satMod val="115000"/>
                  </a:schemeClr>
                </a:gs>
              </a:gsLst>
              <a:lin ang="16200000" scaled="1"/>
              <a:tileRect/>
            </a:gradFill>
            <a:ln>
              <a:noFill/>
              <a:headEnd type="none" w="med" len="med"/>
              <a:tailEnd type="none" w="med" len="med"/>
            </a:ln>
            <a:effectLst>
              <a:outerShdw blurRad="63500" sx="102000" sy="102000" algn="ctr" rotWithShape="0">
                <a:prstClr val="black">
                  <a:alpha val="40000"/>
                </a:prstClr>
              </a:outerShdw>
            </a:effectLst>
          </p:spPr>
          <p:style>
            <a:lnRef idx="2">
              <a:schemeClr val="accent6"/>
            </a:lnRef>
            <a:fillRef idx="1">
              <a:schemeClr val="lt1"/>
            </a:fillRef>
            <a:effectRef idx="0">
              <a:schemeClr val="accent6"/>
            </a:effectRef>
            <a:fontRef idx="minor">
              <a:schemeClr val="dk1"/>
            </a:fontRef>
          </p:style>
          <p:txBody>
            <a:bodyPr vert="horz" wrap="square" lIns="0" tIns="0" rIns="0" bIns="0" numCol="1" rtlCol="0" anchor="t" anchorCtr="0" compatLnSpc="1">
              <a:prstTxWarp prst="textNoShape">
                <a:avLst/>
              </a:prstTxWarp>
            </a:bodyPr>
            <a:lstStyle/>
            <a:p>
              <a:pPr algn="ctr" defTabSz="913906" fontAlgn="base">
                <a:spcBef>
                  <a:spcPct val="0"/>
                </a:spcBef>
                <a:spcAft>
                  <a:spcPct val="0"/>
                </a:spcAft>
              </a:pPr>
              <a:endParaRPr lang="en-US" sz="3600" b="1" dirty="0" smtClean="0">
                <a:solidFill>
                  <a:schemeClr val="bg1"/>
                </a:solidFill>
              </a:endParaRPr>
            </a:p>
          </p:txBody>
        </p:sp>
        <p:sp>
          <p:nvSpPr>
            <p:cNvPr id="37" name="TextBox 36"/>
            <p:cNvSpPr txBox="1"/>
            <p:nvPr/>
          </p:nvSpPr>
          <p:spPr>
            <a:xfrm>
              <a:off x="2967754" y="5129209"/>
              <a:ext cx="1323200" cy="1138773"/>
            </a:xfrm>
            <a:prstGeom prst="rect">
              <a:avLst/>
            </a:prstGeom>
            <a:noFill/>
          </p:spPr>
          <p:txBody>
            <a:bodyPr wrap="square" lIns="0" tIns="0" rIns="0" bIns="0" rtlCol="0">
              <a:spAutoFit/>
            </a:bodyPr>
            <a:lstStyle/>
            <a:p>
              <a:pPr algn="ctr"/>
              <a:r>
                <a:rPr lang="en-US" sz="3200" b="1" dirty="0" smtClean="0">
                  <a:solidFill>
                    <a:schemeClr val="tx1">
                      <a:lumMod val="95000"/>
                    </a:schemeClr>
                  </a:solidFill>
                  <a:effectLst>
                    <a:glow rad="139700">
                      <a:schemeClr val="bg1">
                        <a:alpha val="40000"/>
                      </a:schemeClr>
                    </a:glow>
                  </a:effectLst>
                </a:rPr>
                <a:t>3</a:t>
              </a:r>
            </a:p>
            <a:p>
              <a:pPr algn="ctr"/>
              <a:r>
                <a:rPr lang="bg-BG" sz="2100" dirty="0" err="1" smtClean="0">
                  <a:solidFill>
                    <a:schemeClr val="tx1">
                      <a:lumMod val="95000"/>
                    </a:schemeClr>
                  </a:solidFill>
                </a:rPr>
                <a:t>Скъперничи</a:t>
              </a:r>
              <a:endParaRPr lang="en-US" sz="2100" dirty="0" smtClean="0">
                <a:solidFill>
                  <a:schemeClr val="tx1">
                    <a:lumMod val="95000"/>
                  </a:schemeClr>
                </a:solidFill>
              </a:endParaRPr>
            </a:p>
          </p:txBody>
        </p:sp>
      </p:grpSp>
      <p:grpSp>
        <p:nvGrpSpPr>
          <p:cNvPr id="38" name="Group 27"/>
          <p:cNvGrpSpPr/>
          <p:nvPr/>
        </p:nvGrpSpPr>
        <p:grpSpPr>
          <a:xfrm>
            <a:off x="4049780" y="2886218"/>
            <a:ext cx="1453896" cy="1452282"/>
            <a:chOff x="3694777" y="2886218"/>
            <a:chExt cx="1453896" cy="1452282"/>
          </a:xfrm>
        </p:grpSpPr>
        <p:sp>
          <p:nvSpPr>
            <p:cNvPr id="39" name="Oval 38"/>
            <p:cNvSpPr/>
            <p:nvPr/>
          </p:nvSpPr>
          <p:spPr bwMode="auto">
            <a:xfrm>
              <a:off x="3694777" y="2886218"/>
              <a:ext cx="1453896" cy="1452282"/>
            </a:xfrm>
            <a:prstGeom prst="ellipse">
              <a:avLst/>
            </a:prstGeom>
            <a:gradFill flip="none" rotWithShape="1">
              <a:gsLst>
                <a:gs pos="0">
                  <a:schemeClr val="accent3">
                    <a:shade val="30000"/>
                    <a:satMod val="115000"/>
                  </a:schemeClr>
                </a:gs>
                <a:gs pos="50000">
                  <a:schemeClr val="accent3">
                    <a:shade val="67500"/>
                    <a:satMod val="115000"/>
                  </a:schemeClr>
                </a:gs>
                <a:gs pos="100000">
                  <a:schemeClr val="accent3">
                    <a:shade val="100000"/>
                    <a:satMod val="115000"/>
                  </a:schemeClr>
                </a:gs>
              </a:gsLst>
              <a:lin ang="16200000" scaled="1"/>
              <a:tileRect/>
            </a:gradFill>
            <a:ln>
              <a:noFill/>
              <a:headEnd type="none" w="med" len="med"/>
              <a:tailEnd type="none" w="med" len="med"/>
            </a:ln>
            <a:effectLst>
              <a:outerShdw blurRad="63500" sx="102000" sy="102000" algn="ctr" rotWithShape="0">
                <a:prstClr val="black">
                  <a:alpha val="40000"/>
                </a:prstClr>
              </a:outerShdw>
            </a:effectLst>
          </p:spPr>
          <p:style>
            <a:lnRef idx="2">
              <a:schemeClr val="accent6"/>
            </a:lnRef>
            <a:fillRef idx="1">
              <a:schemeClr val="lt1"/>
            </a:fillRef>
            <a:effectRef idx="0">
              <a:schemeClr val="accent6"/>
            </a:effectRef>
            <a:fontRef idx="minor">
              <a:schemeClr val="dk1"/>
            </a:fontRef>
          </p:style>
          <p:txBody>
            <a:bodyPr vert="horz" wrap="square" lIns="0" tIns="0" rIns="0" bIns="0" numCol="1" rtlCol="0" anchor="t" anchorCtr="0" compatLnSpc="1">
              <a:prstTxWarp prst="textNoShape">
                <a:avLst/>
              </a:prstTxWarp>
            </a:bodyPr>
            <a:lstStyle/>
            <a:p>
              <a:pPr algn="ctr" defTabSz="913906" fontAlgn="base">
                <a:spcBef>
                  <a:spcPct val="0"/>
                </a:spcBef>
                <a:spcAft>
                  <a:spcPct val="0"/>
                </a:spcAft>
              </a:pPr>
              <a:endParaRPr lang="en-US" sz="3600" b="1" dirty="0" smtClean="0">
                <a:solidFill>
                  <a:schemeClr val="bg1"/>
                </a:solidFill>
              </a:endParaRPr>
            </a:p>
          </p:txBody>
        </p:sp>
        <p:sp>
          <p:nvSpPr>
            <p:cNvPr id="40" name="TextBox 39"/>
            <p:cNvSpPr txBox="1"/>
            <p:nvPr/>
          </p:nvSpPr>
          <p:spPr>
            <a:xfrm>
              <a:off x="3858338" y="2993814"/>
              <a:ext cx="1215915" cy="1138773"/>
            </a:xfrm>
            <a:prstGeom prst="rect">
              <a:avLst/>
            </a:prstGeom>
            <a:noFill/>
          </p:spPr>
          <p:txBody>
            <a:bodyPr wrap="square" lIns="0" tIns="0" rIns="0" bIns="0" rtlCol="0">
              <a:spAutoFit/>
            </a:bodyPr>
            <a:lstStyle/>
            <a:p>
              <a:pPr algn="ctr"/>
              <a:r>
                <a:rPr lang="en-US" sz="3200" b="1" dirty="0" smtClean="0">
                  <a:solidFill>
                    <a:schemeClr val="tx1">
                      <a:lumMod val="95000"/>
                    </a:schemeClr>
                  </a:solidFill>
                  <a:effectLst>
                    <a:glow rad="139700">
                      <a:schemeClr val="bg1">
                        <a:alpha val="40000"/>
                      </a:schemeClr>
                    </a:glow>
                  </a:effectLst>
                </a:rPr>
                <a:t>2</a:t>
              </a:r>
            </a:p>
            <a:p>
              <a:pPr algn="ctr"/>
              <a:r>
                <a:rPr lang="en-US" sz="2100" dirty="0" smtClean="0">
                  <a:solidFill>
                    <a:schemeClr val="tx1">
                      <a:lumMod val="95000"/>
                    </a:schemeClr>
                  </a:solidFill>
                </a:rPr>
                <a:t>“</a:t>
              </a:r>
              <a:r>
                <a:rPr lang="bg-BG" sz="2100" dirty="0" smtClean="0">
                  <a:solidFill>
                    <a:schemeClr val="tx1">
                      <a:lumMod val="95000"/>
                    </a:schemeClr>
                  </a:solidFill>
                </a:rPr>
                <a:t>Реже</a:t>
              </a:r>
              <a:r>
                <a:rPr lang="en-US" sz="2100" dirty="0" smtClean="0">
                  <a:solidFill>
                    <a:schemeClr val="tx1">
                      <a:lumMod val="95000"/>
                    </a:schemeClr>
                  </a:solidFill>
                </a:rPr>
                <a:t>“ </a:t>
              </a:r>
              <a:r>
                <a:rPr lang="bg-BG" sz="2100" dirty="0" smtClean="0">
                  <a:solidFill>
                    <a:schemeClr val="tx1">
                      <a:lumMod val="95000"/>
                    </a:schemeClr>
                  </a:solidFill>
                </a:rPr>
                <a:t>разходи</a:t>
              </a:r>
              <a:endParaRPr lang="en-US" sz="2100" dirty="0" smtClean="0">
                <a:solidFill>
                  <a:schemeClr val="tx1">
                    <a:lumMod val="95000"/>
                  </a:schemeClr>
                </a:solidFill>
              </a:endParaRPr>
            </a:p>
          </p:txBody>
        </p:sp>
      </p:grpSp>
      <p:grpSp>
        <p:nvGrpSpPr>
          <p:cNvPr id="41" name="Group 22"/>
          <p:cNvGrpSpPr/>
          <p:nvPr/>
        </p:nvGrpSpPr>
        <p:grpSpPr>
          <a:xfrm>
            <a:off x="341525" y="2886218"/>
            <a:ext cx="1453896" cy="1452282"/>
            <a:chOff x="406070" y="2886218"/>
            <a:chExt cx="1453896" cy="1452282"/>
          </a:xfrm>
        </p:grpSpPr>
        <p:sp>
          <p:nvSpPr>
            <p:cNvPr id="42" name="Oval 41"/>
            <p:cNvSpPr/>
            <p:nvPr/>
          </p:nvSpPr>
          <p:spPr bwMode="auto">
            <a:xfrm>
              <a:off x="406070" y="2886218"/>
              <a:ext cx="1453896" cy="1452282"/>
            </a:xfrm>
            <a:prstGeom prst="ellipse">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a:noFill/>
              <a:headEnd type="none" w="med" len="med"/>
              <a:tailEnd type="none" w="med" len="med"/>
            </a:ln>
            <a:effectLst>
              <a:outerShdw blurRad="63500" sx="102000" sy="102000" algn="ctr" rotWithShape="0">
                <a:prstClr val="black">
                  <a:alpha val="40000"/>
                </a:prstClr>
              </a:outerShdw>
            </a:effectLst>
          </p:spPr>
          <p:style>
            <a:lnRef idx="2">
              <a:schemeClr val="accent6"/>
            </a:lnRef>
            <a:fillRef idx="1">
              <a:schemeClr val="lt1"/>
            </a:fillRef>
            <a:effectRef idx="0">
              <a:schemeClr val="accent6"/>
            </a:effectRef>
            <a:fontRef idx="minor">
              <a:schemeClr val="dk1"/>
            </a:fontRef>
          </p:style>
          <p:txBody>
            <a:bodyPr vert="horz" wrap="square" lIns="0" tIns="0" rIns="0" bIns="0" numCol="1" rtlCol="0" anchor="t" anchorCtr="0" compatLnSpc="1">
              <a:prstTxWarp prst="textNoShape">
                <a:avLst/>
              </a:prstTxWarp>
            </a:bodyPr>
            <a:lstStyle/>
            <a:p>
              <a:pPr algn="ctr" defTabSz="913906" fontAlgn="base">
                <a:spcBef>
                  <a:spcPct val="0"/>
                </a:spcBef>
                <a:spcAft>
                  <a:spcPct val="0"/>
                </a:spcAft>
              </a:pPr>
              <a:endParaRPr lang="en-US" sz="3600" b="1" dirty="0" smtClean="0">
                <a:solidFill>
                  <a:schemeClr val="bg1"/>
                </a:solidFill>
              </a:endParaRPr>
            </a:p>
          </p:txBody>
        </p:sp>
        <p:sp>
          <p:nvSpPr>
            <p:cNvPr id="43" name="TextBox 42"/>
            <p:cNvSpPr txBox="1"/>
            <p:nvPr/>
          </p:nvSpPr>
          <p:spPr>
            <a:xfrm>
              <a:off x="464943" y="2993814"/>
              <a:ext cx="1336151" cy="1138773"/>
            </a:xfrm>
            <a:prstGeom prst="rect">
              <a:avLst/>
            </a:prstGeom>
            <a:noFill/>
          </p:spPr>
          <p:txBody>
            <a:bodyPr wrap="square" lIns="0" tIns="0" rIns="0" bIns="0" rtlCol="0">
              <a:spAutoFit/>
            </a:bodyPr>
            <a:lstStyle/>
            <a:p>
              <a:pPr algn="ctr"/>
              <a:r>
                <a:rPr lang="en-US" sz="3200" b="1" dirty="0" smtClean="0">
                  <a:solidFill>
                    <a:schemeClr val="tx1">
                      <a:lumMod val="95000"/>
                    </a:schemeClr>
                  </a:solidFill>
                  <a:effectLst>
                    <a:glow rad="139700">
                      <a:schemeClr val="bg1">
                        <a:alpha val="40000"/>
                      </a:schemeClr>
                    </a:glow>
                  </a:effectLst>
                </a:rPr>
                <a:t>5</a:t>
              </a:r>
            </a:p>
            <a:p>
              <a:pPr algn="ctr"/>
              <a:r>
                <a:rPr lang="bg-BG" sz="2100" dirty="0" smtClean="0">
                  <a:solidFill>
                    <a:schemeClr val="tx1">
                      <a:lumMod val="95000"/>
                    </a:schemeClr>
                  </a:solidFill>
                </a:rPr>
                <a:t>Променя каналите</a:t>
              </a:r>
              <a:endParaRPr lang="en-US" sz="2100" dirty="0" smtClean="0">
                <a:solidFill>
                  <a:schemeClr val="tx1">
                    <a:lumMod val="95000"/>
                  </a:schemeClr>
                </a:solidFill>
              </a:endParaRPr>
            </a:p>
          </p:txBody>
        </p:sp>
      </p:grpSp>
      <p:sp>
        <p:nvSpPr>
          <p:cNvPr id="44" name="Rounded Rectangle 43"/>
          <p:cNvSpPr/>
          <p:nvPr/>
        </p:nvSpPr>
        <p:spPr bwMode="auto">
          <a:xfrm>
            <a:off x="6232607" y="1579020"/>
            <a:ext cx="2614109" cy="4552150"/>
          </a:xfrm>
          <a:prstGeom prst="roundRect">
            <a:avLst>
              <a:gd name="adj" fmla="val 12068"/>
            </a:avLst>
          </a:prstGeom>
          <a:gradFill flip="none" rotWithShape="1">
            <a:gsLst>
              <a:gs pos="0">
                <a:schemeClr val="bg2">
                  <a:shade val="30000"/>
                  <a:satMod val="115000"/>
                </a:schemeClr>
              </a:gs>
              <a:gs pos="50000">
                <a:schemeClr val="bg2">
                  <a:shade val="67500"/>
                  <a:satMod val="115000"/>
                </a:schemeClr>
              </a:gs>
              <a:gs pos="100000">
                <a:schemeClr val="bg2">
                  <a:shade val="100000"/>
                  <a:satMod val="115000"/>
                </a:schemeClr>
              </a:gs>
            </a:gsLst>
            <a:lin ang="0" scaled="1"/>
            <a:tileRect/>
          </a:gradFill>
          <a:ln>
            <a:noFill/>
            <a:headEnd type="none" w="med" len="med"/>
            <a:tailEnd type="none" w="med" len="med"/>
          </a:ln>
          <a:effectLst>
            <a:outerShdw blurRad="63500" sx="102000" sy="102000" algn="ctr" rotWithShape="0">
              <a:prstClr val="black">
                <a:alpha val="40000"/>
              </a:prstClr>
            </a:outerShdw>
          </a:effectLst>
        </p:spPr>
        <p:style>
          <a:lnRef idx="2">
            <a:schemeClr val="accent6"/>
          </a:lnRef>
          <a:fillRef idx="1">
            <a:schemeClr val="lt1"/>
          </a:fillRef>
          <a:effectRef idx="0">
            <a:schemeClr val="accent6"/>
          </a:effectRef>
          <a:fontRef idx="minor">
            <a:schemeClr val="dk1"/>
          </a:fontRef>
        </p:style>
        <p:txBody>
          <a:bodyPr vert="horz" wrap="square" lIns="91416" tIns="45708" rIns="91416" bIns="45708" numCol="1" rtlCol="0" anchor="t" anchorCtr="0" compatLnSpc="1">
            <a:prstTxWarp prst="textNoShape">
              <a:avLst/>
            </a:prstTxWarp>
          </a:bodyPr>
          <a:lstStyle/>
          <a:p>
            <a:pPr algn="ctr" defTabSz="913906" fontAlgn="base">
              <a:spcBef>
                <a:spcPct val="0"/>
              </a:spcBef>
              <a:spcAft>
                <a:spcPct val="0"/>
              </a:spcAft>
            </a:pPr>
            <a:r>
              <a:rPr lang="bg-BG" sz="2400" b="1" dirty="0" smtClean="0">
                <a:solidFill>
                  <a:schemeClr val="tx1">
                    <a:lumMod val="95000"/>
                  </a:schemeClr>
                </a:solidFill>
              </a:rPr>
              <a:t>Дългосрочно влияние</a:t>
            </a:r>
            <a:endParaRPr lang="en-US" sz="2400" dirty="0" smtClean="0">
              <a:solidFill>
                <a:schemeClr val="tx1">
                  <a:lumMod val="95000"/>
                </a:schemeClr>
              </a:solidFill>
            </a:endParaRPr>
          </a:p>
        </p:txBody>
      </p:sp>
      <p:sp>
        <p:nvSpPr>
          <p:cNvPr id="45" name="Rounded Rectangle 44"/>
          <p:cNvSpPr/>
          <p:nvPr/>
        </p:nvSpPr>
        <p:spPr bwMode="auto">
          <a:xfrm>
            <a:off x="6324984" y="2537061"/>
            <a:ext cx="2429348" cy="1237131"/>
          </a:xfrm>
          <a:prstGeom prst="roundRect">
            <a:avLst/>
          </a:prstGeom>
          <a:solidFill>
            <a:schemeClr val="bg1">
              <a:alpha val="40000"/>
            </a:schemeClr>
          </a:solidFill>
          <a:ln>
            <a:noFill/>
            <a:headEnd type="none" w="med" len="med"/>
            <a:tailEnd type="none" w="med" len="med"/>
          </a:ln>
        </p:spPr>
        <p:style>
          <a:lnRef idx="2">
            <a:schemeClr val="accent6"/>
          </a:lnRef>
          <a:fillRef idx="1">
            <a:schemeClr val="lt1"/>
          </a:fillRef>
          <a:effectRef idx="0">
            <a:schemeClr val="accent6"/>
          </a:effectRef>
          <a:fontRef idx="minor">
            <a:schemeClr val="dk1"/>
          </a:fontRef>
        </p:style>
        <p:txBody>
          <a:bodyPr vert="horz" wrap="square" lIns="91416" tIns="45708" rIns="91416" bIns="45708" numCol="1" rtlCol="0" anchor="ctr" anchorCtr="0" compatLnSpc="1">
            <a:prstTxWarp prst="textNoShape">
              <a:avLst/>
            </a:prstTxWarp>
          </a:bodyPr>
          <a:lstStyle/>
          <a:p>
            <a:pPr marL="0" lvl="1" indent="3174" algn="ctr" defTabSz="1087083">
              <a:buClr>
                <a:schemeClr val="tx2"/>
              </a:buClr>
              <a:buSzPct val="125000"/>
            </a:pPr>
            <a:r>
              <a:rPr lang="bg-BG" dirty="0" smtClean="0">
                <a:solidFill>
                  <a:schemeClr val="tx1"/>
                </a:solidFill>
              </a:rPr>
              <a:t>Сменят ли се ценностите на клиентите фундаментално? </a:t>
            </a:r>
            <a:endParaRPr lang="en-US" dirty="0">
              <a:solidFill>
                <a:schemeClr val="tx1"/>
              </a:solidFill>
            </a:endParaRPr>
          </a:p>
        </p:txBody>
      </p:sp>
      <p:sp>
        <p:nvSpPr>
          <p:cNvPr id="46" name="Rounded Rectangle 45"/>
          <p:cNvSpPr/>
          <p:nvPr/>
        </p:nvSpPr>
        <p:spPr bwMode="auto">
          <a:xfrm>
            <a:off x="6324984" y="3951824"/>
            <a:ext cx="2429348" cy="1739591"/>
          </a:xfrm>
          <a:prstGeom prst="roundRect">
            <a:avLst>
              <a:gd name="adj" fmla="val 12821"/>
            </a:avLst>
          </a:prstGeom>
          <a:solidFill>
            <a:schemeClr val="bg1">
              <a:alpha val="40000"/>
            </a:schemeClr>
          </a:solidFill>
          <a:ln>
            <a:noFill/>
            <a:headEnd type="none" w="med" len="med"/>
            <a:tailEnd type="none" w="med" len="med"/>
          </a:ln>
        </p:spPr>
        <p:style>
          <a:lnRef idx="2">
            <a:schemeClr val="accent6"/>
          </a:lnRef>
          <a:fillRef idx="1">
            <a:schemeClr val="lt1"/>
          </a:fillRef>
          <a:effectRef idx="0">
            <a:schemeClr val="accent6"/>
          </a:effectRef>
          <a:fontRef idx="minor">
            <a:schemeClr val="dk1"/>
          </a:fontRef>
        </p:style>
        <p:txBody>
          <a:bodyPr vert="horz" wrap="square" lIns="91416" tIns="45708" rIns="91416" bIns="45708" numCol="1" rtlCol="0" anchor="ctr" anchorCtr="0" compatLnSpc="1">
            <a:prstTxWarp prst="textNoShape">
              <a:avLst/>
            </a:prstTxWarp>
          </a:bodyPr>
          <a:lstStyle/>
          <a:p>
            <a:pPr marL="0" lvl="1" indent="3174" algn="ctr" defTabSz="1087083">
              <a:buClr>
                <a:schemeClr val="tx2"/>
              </a:buClr>
              <a:buSzPct val="125000"/>
            </a:pPr>
            <a:r>
              <a:rPr lang="bg-BG" dirty="0" smtClean="0">
                <a:solidFill>
                  <a:schemeClr val="tx1"/>
                </a:solidFill>
              </a:rPr>
              <a:t>Ще продължат ли клиентите  да поддържат това си поведение и след като отмине кризата ?</a:t>
            </a:r>
            <a:endParaRPr lang="en-US" dirty="0">
              <a:solidFill>
                <a:schemeClr val="tx1"/>
              </a:solidFill>
            </a:endParaRPr>
          </a:p>
        </p:txBody>
      </p:sp>
      <p:sp>
        <p:nvSpPr>
          <p:cNvPr id="47" name="Rectangle 18"/>
          <p:cNvSpPr>
            <a:spLocks noGrp="1" noChangeArrowheads="1"/>
          </p:cNvSpPr>
          <p:nvPr>
            <p:ph type="title"/>
            <p:custDataLst>
              <p:tags r:id="rId2"/>
            </p:custDataLst>
          </p:nvPr>
        </p:nvSpPr>
        <p:spPr bwMode="black">
          <a:xfrm>
            <a:off x="457201" y="-23"/>
            <a:ext cx="8229601" cy="984885"/>
          </a:xfrm>
        </p:spPr>
        <p:txBody>
          <a:bodyPr vert="horz" wrap="square" lIns="0" tIns="0" rIns="0" bIns="0" rtlCol="0" anchor="t">
            <a:spAutoFit/>
          </a:bodyPr>
          <a:lstStyle/>
          <a:p>
            <a:r>
              <a:rPr lang="bg-BG" sz="3200" dirty="0" smtClean="0"/>
              <a:t>Пример: Клиента реагира на финансовата криза по 5 начина</a:t>
            </a:r>
            <a:endParaRPr lang="en-GB" sz="32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4"/>
          <p:cNvGrpSpPr>
            <a:grpSpLocks/>
          </p:cNvGrpSpPr>
          <p:nvPr/>
        </p:nvGrpSpPr>
        <p:grpSpPr bwMode="auto">
          <a:xfrm>
            <a:off x="1" y="142852"/>
            <a:ext cx="8786875" cy="5929354"/>
            <a:chOff x="525" y="1056"/>
            <a:chExt cx="4772" cy="2841"/>
          </a:xfrm>
        </p:grpSpPr>
        <p:sp>
          <p:nvSpPr>
            <p:cNvPr id="5" name="Rectangle 4"/>
            <p:cNvSpPr>
              <a:spLocks noChangeArrowheads="1"/>
            </p:cNvSpPr>
            <p:nvPr/>
          </p:nvSpPr>
          <p:spPr bwMode="auto">
            <a:xfrm>
              <a:off x="3862" y="1689"/>
              <a:ext cx="989" cy="1008"/>
            </a:xfrm>
            <a:prstGeom prst="rect">
              <a:avLst/>
            </a:prstGeom>
            <a:solidFill>
              <a:schemeClr val="bg1"/>
            </a:solidFill>
            <a:ln w="9525">
              <a:noFill/>
              <a:miter lim="800000"/>
              <a:headEnd/>
              <a:tailEnd/>
            </a:ln>
          </p:spPr>
          <p:txBody>
            <a:bodyPr vert="horz" wrap="none" lIns="91440" tIns="45720" rIns="91440" bIns="45720" numCol="1" anchor="ctr" anchorCtr="0" compatLnSpc="1"/>
            <a:lstStyle/>
            <a:p>
              <a:pPr algn="l"/>
              <a:endParaRPr lang="en-US" dirty="0">
                <a:solidFill>
                  <a:srgbClr val="000000"/>
                </a:solidFill>
                <a:latin typeface="Arial" charset="0"/>
              </a:endParaRPr>
            </a:p>
          </p:txBody>
        </p:sp>
        <p:pic>
          <p:nvPicPr>
            <p:cNvPr id="6" name="Rectangle 26"/>
            <p:cNvPicPr>
              <a:picLocks noChangeAspect="1" noChangeArrowheads="1"/>
            </p:cNvPicPr>
            <p:nvPr/>
          </p:nvPicPr>
          <p:blipFill>
            <a:blip r:embed="rId2" cstate="print"/>
            <a:srcRect r="32658" b="18791"/>
            <a:stretch>
              <a:fillRect/>
            </a:stretch>
          </p:blipFill>
          <p:spPr bwMode="auto">
            <a:xfrm>
              <a:off x="525" y="1305"/>
              <a:ext cx="4704" cy="2592"/>
            </a:xfrm>
            <a:prstGeom prst="rect">
              <a:avLst/>
            </a:prstGeom>
            <a:noFill/>
            <a:ln w="9525">
              <a:noFill/>
              <a:miter lim="800000"/>
              <a:headEnd/>
              <a:tailEnd/>
            </a:ln>
          </p:spPr>
        </p:pic>
        <p:sp>
          <p:nvSpPr>
            <p:cNvPr id="7" name="Left Arrow 6"/>
            <p:cNvSpPr>
              <a:spLocks noChangeArrowheads="1"/>
            </p:cNvSpPr>
            <p:nvPr/>
          </p:nvSpPr>
          <p:spPr bwMode="auto">
            <a:xfrm rot="1843854">
              <a:off x="3417" y="2377"/>
              <a:ext cx="1880" cy="492"/>
            </a:xfrm>
            <a:prstGeom prst="leftArrow">
              <a:avLst>
                <a:gd name="adj1" fmla="val 50000"/>
                <a:gd name="adj2" fmla="val 95528"/>
              </a:avLst>
            </a:prstGeom>
            <a:solidFill>
              <a:srgbClr val="FFFF00"/>
            </a:solidFill>
            <a:ln w="9525" algn="ctr">
              <a:solidFill>
                <a:schemeClr val="tx1"/>
              </a:solidFill>
              <a:miter lim="800000"/>
              <a:headEnd/>
              <a:tailEnd/>
            </a:ln>
          </p:spPr>
          <p:txBody>
            <a:bodyPr vert="horz" wrap="none" lIns="91440" tIns="45720" rIns="91440" bIns="45720" numCol="1" anchor="ctr" anchorCtr="0" compatLnSpc="1"/>
            <a:lstStyle/>
            <a:p>
              <a:pPr eaLnBrk="0" hangingPunct="0"/>
              <a:r>
                <a:rPr lang="en-US" b="1" dirty="0">
                  <a:latin typeface="Arial" charset="0"/>
                </a:rPr>
                <a:t>Demand Chain</a:t>
              </a:r>
            </a:p>
          </p:txBody>
        </p:sp>
        <p:sp>
          <p:nvSpPr>
            <p:cNvPr id="8" name="Left Arrow 7"/>
            <p:cNvSpPr>
              <a:spLocks noChangeArrowheads="1"/>
            </p:cNvSpPr>
            <p:nvPr/>
          </p:nvSpPr>
          <p:spPr bwMode="auto">
            <a:xfrm rot="-8932565">
              <a:off x="1058" y="2891"/>
              <a:ext cx="2088" cy="477"/>
            </a:xfrm>
            <a:prstGeom prst="leftArrow">
              <a:avLst>
                <a:gd name="adj1" fmla="val 50000"/>
                <a:gd name="adj2" fmla="val 109434"/>
              </a:avLst>
            </a:prstGeom>
            <a:solidFill>
              <a:schemeClr val="tx1">
                <a:lumMod val="85000"/>
                <a:lumOff val="15000"/>
              </a:schemeClr>
            </a:solidFill>
            <a:ln w="9525" algn="ctr">
              <a:solidFill>
                <a:schemeClr val="tx1"/>
              </a:solidFill>
              <a:miter lim="800000"/>
              <a:headEnd/>
              <a:tailEnd/>
            </a:ln>
          </p:spPr>
          <p:txBody>
            <a:bodyPr rot="10800000" vert="horz" wrap="none" lIns="91440" tIns="45720" rIns="91440" bIns="45720" numCol="1" anchor="ctr" anchorCtr="0" compatLnSpc="1"/>
            <a:lstStyle/>
            <a:p>
              <a:pPr eaLnBrk="0" hangingPunct="0"/>
              <a:r>
                <a:rPr lang="en-US" b="1" dirty="0">
                  <a:solidFill>
                    <a:schemeClr val="bg1"/>
                  </a:solidFill>
                  <a:latin typeface="Arial" charset="0"/>
                </a:rPr>
                <a:t>Supply Chain</a:t>
              </a:r>
            </a:p>
          </p:txBody>
        </p:sp>
        <p:sp>
          <p:nvSpPr>
            <p:cNvPr id="9" name="Rounded Rectangle 8"/>
            <p:cNvSpPr>
              <a:spLocks noChangeArrowheads="1"/>
            </p:cNvSpPr>
            <p:nvPr/>
          </p:nvSpPr>
          <p:spPr bwMode="auto">
            <a:xfrm>
              <a:off x="528" y="1056"/>
              <a:ext cx="4704" cy="240"/>
            </a:xfrm>
            <a:prstGeom prst="roundRect">
              <a:avLst>
                <a:gd name="adj" fmla="val 16667"/>
              </a:avLst>
            </a:prstGeom>
            <a:gradFill rotWithShape="1">
              <a:gsLst>
                <a:gs pos="0">
                  <a:srgbClr val="3366CC"/>
                </a:gs>
                <a:gs pos="50000">
                  <a:srgbClr val="C3E1FF"/>
                </a:gs>
                <a:gs pos="100000">
                  <a:srgbClr val="3366CC"/>
                </a:gs>
              </a:gsLst>
              <a:lin ang="2700000" scaled="1"/>
            </a:gradFill>
            <a:ln w="9525">
              <a:noFill/>
              <a:round/>
              <a:headEnd/>
              <a:tailEnd/>
            </a:ln>
          </p:spPr>
          <p:txBody>
            <a:bodyPr vert="horz" wrap="none" lIns="91440" tIns="45720" rIns="91440" bIns="45720" numCol="1" anchor="ctr" anchorCtr="0" compatLnSpc="1"/>
            <a:lstStyle/>
            <a:p>
              <a:r>
                <a:rPr lang="bg-BG" sz="2100" b="1" dirty="0" smtClean="0">
                  <a:solidFill>
                    <a:schemeClr val="accent2"/>
                  </a:solidFill>
                  <a:latin typeface="Arial" charset="0"/>
                </a:rPr>
                <a:t>Веригата за доставки и търсене</a:t>
              </a:r>
              <a:endParaRPr lang="en-US" dirty="0">
                <a:latin typeface="Arial" charset="0"/>
              </a:endParaRPr>
            </a:p>
          </p:txBody>
        </p:sp>
      </p:gr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505" name="Rectangle 44"/>
          <p:cNvSpPr>
            <a:spLocks noGrp="1" noChangeArrowheads="1"/>
          </p:cNvSpPr>
          <p:nvPr>
            <p:ph type="title"/>
          </p:nvPr>
        </p:nvSpPr>
        <p:spPr>
          <a:xfrm>
            <a:off x="142846" y="-23"/>
            <a:ext cx="9001156" cy="1143008"/>
          </a:xfrm>
        </p:spPr>
        <p:txBody>
          <a:bodyPr vert="horz" lIns="91420" tIns="45710" rIns="91420" bIns="45710" rtlCol="0" anchor="ctr">
            <a:normAutofit fontScale="90000"/>
          </a:bodyPr>
          <a:lstStyle/>
          <a:p>
            <a:pPr>
              <a:defRPr/>
            </a:pPr>
            <a:r>
              <a:rPr lang="bg-BG" dirty="0" smtClean="0"/>
              <a:t>Свързани процеси за </a:t>
            </a:r>
            <a:r>
              <a:rPr lang="en-US" dirty="0" smtClean="0"/>
              <a:t>Retail </a:t>
            </a:r>
            <a:r>
              <a:rPr lang="bg-BG" dirty="0" smtClean="0"/>
              <a:t>и Дистрибуция</a:t>
            </a:r>
            <a:endParaRPr lang="en-US" dirty="0" smtClean="0"/>
          </a:p>
        </p:txBody>
      </p:sp>
      <p:sp>
        <p:nvSpPr>
          <p:cNvPr id="74" name="Round Same Side Corner Rectangle 73"/>
          <p:cNvSpPr/>
          <p:nvPr/>
        </p:nvSpPr>
        <p:spPr bwMode="auto">
          <a:xfrm rot="16200000">
            <a:off x="626900" y="998051"/>
            <a:ext cx="3657293" cy="4232914"/>
          </a:xfrm>
          <a:prstGeom prst="round2SameRect">
            <a:avLst>
              <a:gd name="adj1" fmla="val 10215"/>
              <a:gd name="adj2" fmla="val 0"/>
            </a:avLst>
          </a:prstGeom>
          <a:gradFill flip="none" rotWithShape="1">
            <a:gsLst>
              <a:gs pos="0">
                <a:schemeClr val="tx2"/>
              </a:gs>
              <a:gs pos="58000">
                <a:srgbClr val="000000">
                  <a:alpha val="17000"/>
                </a:srgbClr>
              </a:gs>
              <a:gs pos="100000">
                <a:srgbClr val="000000"/>
              </a:gs>
            </a:gsLst>
            <a:lin ang="0" scaled="1"/>
            <a:tileRect/>
          </a:gradFill>
          <a:ln w="6350">
            <a:solidFill>
              <a:srgbClr val="FFFFFF">
                <a:alpha val="27059"/>
              </a:srgbClr>
            </a:solidFill>
          </a:ln>
          <a:effectLst>
            <a:innerShdw blurRad="393700">
              <a:srgbClr val="564484">
                <a:alpha val="50000"/>
              </a:srgbClr>
            </a:innerShdw>
          </a:effectLst>
        </p:spPr>
        <p:style>
          <a:lnRef idx="2">
            <a:schemeClr val="accent1">
              <a:shade val="50000"/>
            </a:schemeClr>
          </a:lnRef>
          <a:fillRef idx="1">
            <a:schemeClr val="accent1"/>
          </a:fillRef>
          <a:effectRef idx="0">
            <a:schemeClr val="accent1"/>
          </a:effectRef>
          <a:fontRef idx="minor">
            <a:schemeClr val="lt1"/>
          </a:fontRef>
        </p:style>
        <p:txBody>
          <a:bodyPr lIns="91420" tIns="45710" rIns="91420" bIns="45710" anchor="ctr"/>
          <a:lstStyle/>
          <a:p>
            <a:pPr algn="ctr" defTabSz="1096731">
              <a:lnSpc>
                <a:spcPct val="85000"/>
              </a:lnSpc>
            </a:pPr>
            <a:endParaRPr lang="en-US" sz="3600" b="1" i="1" spc="-60" dirty="0" smtClean="0">
              <a:solidFill>
                <a:schemeClr val="tx1"/>
              </a:solidFill>
            </a:endParaRPr>
          </a:p>
        </p:txBody>
      </p:sp>
      <p:sp>
        <p:nvSpPr>
          <p:cNvPr id="76" name="Rounded Rectangle 75"/>
          <p:cNvSpPr/>
          <p:nvPr/>
        </p:nvSpPr>
        <p:spPr bwMode="auto">
          <a:xfrm rot="16200000" flipH="1">
            <a:off x="-710591" y="2553972"/>
            <a:ext cx="3471426" cy="1176920"/>
          </a:xfrm>
          <a:prstGeom prst="roundRect">
            <a:avLst>
              <a:gd name="adj" fmla="val 23592"/>
            </a:avLst>
          </a:prstGeom>
          <a:gradFill flip="none" rotWithShape="1">
            <a:gsLst>
              <a:gs pos="0">
                <a:schemeClr val="tx1"/>
              </a:gs>
              <a:gs pos="65000">
                <a:schemeClr val="tx1">
                  <a:alpha val="0"/>
                </a:schemeClr>
              </a:gs>
            </a:gsLst>
            <a:lin ang="5400000" scaled="1"/>
            <a:tileRect/>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45710"/>
          <a:lstStyle/>
          <a:p>
            <a:pPr algn="ctr">
              <a:defRPr/>
            </a:pPr>
            <a:r>
              <a:rPr lang="bg-BG" sz="2100" i="1" dirty="0" smtClean="0">
                <a:ln w="18415" cmpd="sng">
                  <a:noFill/>
                  <a:prstDash val="solid"/>
                </a:ln>
                <a:solidFill>
                  <a:schemeClr val="bg1">
                    <a:lumMod val="95000"/>
                  </a:schemeClr>
                </a:solidFill>
                <a:effectLst>
                  <a:glow rad="101600">
                    <a:schemeClr val="tx1">
                      <a:alpha val="40000"/>
                    </a:schemeClr>
                  </a:glow>
                  <a:innerShdw blurRad="114300">
                    <a:prstClr val="black"/>
                  </a:innerShdw>
                </a:effectLst>
                <a:latin typeface="Arial" pitchFamily="34" charset="0"/>
                <a:cs typeface="Arial" pitchFamily="34" charset="0"/>
              </a:rPr>
              <a:t>Верига на доставките</a:t>
            </a:r>
            <a:endParaRPr lang="en-US" sz="2100" i="1" dirty="0" smtClean="0">
              <a:ln w="18415" cmpd="sng">
                <a:noFill/>
                <a:prstDash val="solid"/>
              </a:ln>
              <a:solidFill>
                <a:schemeClr val="bg1">
                  <a:lumMod val="95000"/>
                </a:schemeClr>
              </a:solidFill>
              <a:effectLst>
                <a:glow rad="101600">
                  <a:schemeClr val="tx1">
                    <a:alpha val="40000"/>
                  </a:schemeClr>
                </a:glow>
                <a:innerShdw blurRad="114300">
                  <a:prstClr val="black"/>
                </a:innerShdw>
              </a:effectLst>
              <a:latin typeface="Arial" pitchFamily="34" charset="0"/>
              <a:cs typeface="Arial" pitchFamily="34" charset="0"/>
            </a:endParaRPr>
          </a:p>
        </p:txBody>
      </p:sp>
      <p:sp>
        <p:nvSpPr>
          <p:cNvPr id="79" name="Round Same Side Corner Rectangle 78"/>
          <p:cNvSpPr/>
          <p:nvPr/>
        </p:nvSpPr>
        <p:spPr bwMode="auto">
          <a:xfrm rot="5400000" flipH="1">
            <a:off x="4859814" y="998359"/>
            <a:ext cx="3657293" cy="4232914"/>
          </a:xfrm>
          <a:prstGeom prst="round2SameRect">
            <a:avLst>
              <a:gd name="adj1" fmla="val 8468"/>
              <a:gd name="adj2" fmla="val 0"/>
            </a:avLst>
          </a:prstGeom>
          <a:gradFill flip="none" rotWithShape="1">
            <a:gsLst>
              <a:gs pos="0">
                <a:schemeClr val="accent2"/>
              </a:gs>
              <a:gs pos="58000">
                <a:srgbClr val="000000">
                  <a:alpha val="17000"/>
                </a:srgbClr>
              </a:gs>
              <a:gs pos="100000">
                <a:srgbClr val="000000"/>
              </a:gs>
            </a:gsLst>
            <a:lin ang="0" scaled="1"/>
            <a:tileRect/>
          </a:gradFill>
          <a:ln w="6350">
            <a:solidFill>
              <a:srgbClr val="FFFFFF">
                <a:alpha val="27059"/>
              </a:srgbClr>
            </a:solidFill>
          </a:ln>
          <a:effectLst>
            <a:innerShdw blurRad="393700">
              <a:srgbClr val="564484">
                <a:alpha val="50000"/>
              </a:srgbClr>
            </a:innerShdw>
          </a:effectLst>
        </p:spPr>
        <p:style>
          <a:lnRef idx="2">
            <a:schemeClr val="accent1">
              <a:shade val="50000"/>
            </a:schemeClr>
          </a:lnRef>
          <a:fillRef idx="1">
            <a:schemeClr val="accent1"/>
          </a:fillRef>
          <a:effectRef idx="0">
            <a:schemeClr val="accent1"/>
          </a:effectRef>
          <a:fontRef idx="minor">
            <a:schemeClr val="lt1"/>
          </a:fontRef>
        </p:style>
        <p:txBody>
          <a:bodyPr lIns="91420" tIns="45710" rIns="91420" bIns="45710" anchor="ctr"/>
          <a:lstStyle/>
          <a:p>
            <a:pPr algn="ctr" defTabSz="1096731">
              <a:lnSpc>
                <a:spcPct val="85000"/>
              </a:lnSpc>
            </a:pPr>
            <a:endParaRPr lang="en-US" sz="3600" b="1" i="1" spc="-60" dirty="0" smtClean="0">
              <a:solidFill>
                <a:schemeClr val="tx1"/>
              </a:solidFill>
            </a:endParaRPr>
          </a:p>
        </p:txBody>
      </p:sp>
      <p:sp>
        <p:nvSpPr>
          <p:cNvPr id="80" name="Rounded Rectangle 79"/>
          <p:cNvSpPr/>
          <p:nvPr/>
        </p:nvSpPr>
        <p:spPr bwMode="auto">
          <a:xfrm rot="5400000">
            <a:off x="6383170" y="2554278"/>
            <a:ext cx="3471426" cy="1176920"/>
          </a:xfrm>
          <a:prstGeom prst="roundRect">
            <a:avLst>
              <a:gd name="adj" fmla="val 23592"/>
            </a:avLst>
          </a:prstGeom>
          <a:gradFill flip="none" rotWithShape="1">
            <a:gsLst>
              <a:gs pos="0">
                <a:schemeClr val="tx1"/>
              </a:gs>
              <a:gs pos="65000">
                <a:schemeClr val="tx1">
                  <a:alpha val="0"/>
                </a:schemeClr>
              </a:gs>
            </a:gsLst>
            <a:lin ang="5400000" scaled="1"/>
            <a:tileRect/>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45710"/>
          <a:lstStyle/>
          <a:p>
            <a:pPr algn="ctr">
              <a:defRPr/>
            </a:pPr>
            <a:r>
              <a:rPr lang="bg-BG" sz="2100" i="1" dirty="0" smtClean="0">
                <a:ln w="18415" cmpd="sng">
                  <a:noFill/>
                  <a:prstDash val="solid"/>
                </a:ln>
                <a:solidFill>
                  <a:schemeClr val="bg1">
                    <a:lumMod val="95000"/>
                  </a:schemeClr>
                </a:solidFill>
                <a:effectLst>
                  <a:glow rad="101600">
                    <a:schemeClr val="tx1">
                      <a:alpha val="40000"/>
                    </a:schemeClr>
                  </a:glow>
                  <a:innerShdw blurRad="114300">
                    <a:prstClr val="black"/>
                  </a:innerShdw>
                </a:effectLst>
                <a:latin typeface="Arial" pitchFamily="34" charset="0"/>
                <a:cs typeface="Arial" pitchFamily="34" charset="0"/>
              </a:rPr>
              <a:t>Верига на търсенето</a:t>
            </a:r>
            <a:endParaRPr lang="en-US" sz="2100" i="1" dirty="0" smtClean="0">
              <a:ln w="18415" cmpd="sng">
                <a:noFill/>
                <a:prstDash val="solid"/>
              </a:ln>
              <a:solidFill>
                <a:schemeClr val="bg1">
                  <a:lumMod val="95000"/>
                </a:schemeClr>
              </a:solidFill>
              <a:effectLst>
                <a:glow rad="101600">
                  <a:schemeClr val="tx1">
                    <a:alpha val="40000"/>
                  </a:schemeClr>
                </a:glow>
                <a:innerShdw blurRad="114300">
                  <a:prstClr val="black"/>
                </a:innerShdw>
              </a:effectLst>
              <a:latin typeface="Arial" pitchFamily="34" charset="0"/>
              <a:cs typeface="Arial" pitchFamily="34" charset="0"/>
            </a:endParaRPr>
          </a:p>
        </p:txBody>
      </p:sp>
      <p:sp>
        <p:nvSpPr>
          <p:cNvPr id="82" name="Text Box 64"/>
          <p:cNvSpPr txBox="1">
            <a:spLocks noChangeArrowheads="1"/>
          </p:cNvSpPr>
          <p:nvPr/>
        </p:nvSpPr>
        <p:spPr bwMode="auto">
          <a:xfrm>
            <a:off x="1138239" y="3282222"/>
            <a:ext cx="3436524" cy="1265690"/>
          </a:xfrm>
          <a:prstGeom prst="rect">
            <a:avLst/>
          </a:prstGeom>
          <a:noFill/>
          <a:ln w="9525">
            <a:noFill/>
            <a:miter lim="800000"/>
            <a:headEnd/>
            <a:tailEnd/>
          </a:ln>
        </p:spPr>
        <p:txBody>
          <a:bodyPr lIns="91416" tIns="45708" rIns="91416" bIns="45708" anchor="t" anchorCtr="0"/>
          <a:lstStyle/>
          <a:p>
            <a:pPr algn="ctr" eaLnBrk="0" hangingPunct="0"/>
            <a:r>
              <a:rPr lang="bg-BG" sz="1400" dirty="0" smtClean="0">
                <a:latin typeface="Arial" pitchFamily="34" charset="0"/>
                <a:cs typeface="Arial" pitchFamily="34" charset="0"/>
              </a:rPr>
              <a:t>Планиране на Веригата на доставките</a:t>
            </a:r>
            <a:endParaRPr lang="en-US" sz="1400" dirty="0">
              <a:latin typeface="Arial" pitchFamily="34" charset="0"/>
              <a:cs typeface="Arial" pitchFamily="34" charset="0"/>
            </a:endParaRPr>
          </a:p>
          <a:p>
            <a:pPr algn="ctr" eaLnBrk="0" hangingPunct="0"/>
            <a:r>
              <a:rPr lang="bg-BG" sz="1400" dirty="0" smtClean="0">
                <a:latin typeface="Arial" pitchFamily="34" charset="0"/>
                <a:cs typeface="Arial" pitchFamily="34" charset="0"/>
              </a:rPr>
              <a:t>Складово управление</a:t>
            </a:r>
            <a:endParaRPr lang="en-US" sz="1400" dirty="0">
              <a:latin typeface="Arial" pitchFamily="34" charset="0"/>
              <a:cs typeface="Arial" pitchFamily="34" charset="0"/>
            </a:endParaRPr>
          </a:p>
          <a:p>
            <a:pPr algn="ctr" eaLnBrk="0" hangingPunct="0"/>
            <a:r>
              <a:rPr lang="bg-BG" sz="1400" dirty="0" smtClean="0">
                <a:latin typeface="Arial" pitchFamily="34" charset="0"/>
                <a:cs typeface="Arial" pitchFamily="34" charset="0"/>
              </a:rPr>
              <a:t>Управление на доставките</a:t>
            </a:r>
            <a:endParaRPr lang="en-US" sz="1400" dirty="0">
              <a:latin typeface="Arial" pitchFamily="34" charset="0"/>
              <a:cs typeface="Arial" pitchFamily="34" charset="0"/>
            </a:endParaRPr>
          </a:p>
          <a:p>
            <a:pPr algn="ctr" eaLnBrk="0" hangingPunct="0"/>
            <a:r>
              <a:rPr lang="en-US" sz="1400" dirty="0">
                <a:latin typeface="Arial" pitchFamily="34" charset="0"/>
                <a:cs typeface="Arial" pitchFamily="34" charset="0"/>
              </a:rPr>
              <a:t>RFID Enablement</a:t>
            </a:r>
          </a:p>
        </p:txBody>
      </p:sp>
      <p:sp>
        <p:nvSpPr>
          <p:cNvPr id="83" name="Text Box 67"/>
          <p:cNvSpPr txBox="1">
            <a:spLocks noChangeArrowheads="1"/>
          </p:cNvSpPr>
          <p:nvPr/>
        </p:nvSpPr>
        <p:spPr bwMode="auto">
          <a:xfrm>
            <a:off x="4572000" y="3282225"/>
            <a:ext cx="3561500" cy="1280239"/>
          </a:xfrm>
          <a:prstGeom prst="rect">
            <a:avLst/>
          </a:prstGeom>
          <a:noFill/>
          <a:ln w="9525">
            <a:noFill/>
            <a:miter lim="800000"/>
            <a:headEnd/>
            <a:tailEnd/>
          </a:ln>
        </p:spPr>
        <p:txBody>
          <a:bodyPr lIns="91416" tIns="45708" rIns="91416" bIns="45708" anchor="t" anchorCtr="0"/>
          <a:lstStyle/>
          <a:p>
            <a:pPr algn="ctr" eaLnBrk="0" hangingPunct="0"/>
            <a:r>
              <a:rPr lang="bg-BG" sz="1400" dirty="0" smtClean="0">
                <a:latin typeface="Arial" pitchFamily="34" charset="0"/>
                <a:cs typeface="Arial" pitchFamily="34" charset="0"/>
              </a:rPr>
              <a:t>Управление на промоциите</a:t>
            </a:r>
            <a:endParaRPr lang="en-US" sz="1400" dirty="0">
              <a:latin typeface="Arial" pitchFamily="34" charset="0"/>
              <a:cs typeface="Arial" pitchFamily="34" charset="0"/>
            </a:endParaRPr>
          </a:p>
          <a:p>
            <a:pPr algn="ctr" eaLnBrk="0" hangingPunct="0"/>
            <a:r>
              <a:rPr lang="bg-BG" sz="1400" dirty="0" smtClean="0">
                <a:latin typeface="Arial" pitchFamily="34" charset="0"/>
                <a:cs typeface="Arial" pitchFamily="34" charset="0"/>
              </a:rPr>
              <a:t>Многоканален маркетинг и управление на търсенето</a:t>
            </a:r>
            <a:endParaRPr lang="en-US" sz="1400" dirty="0">
              <a:latin typeface="Arial" pitchFamily="34" charset="0"/>
              <a:cs typeface="Arial" pitchFamily="34" charset="0"/>
            </a:endParaRPr>
          </a:p>
          <a:p>
            <a:pPr algn="ctr" eaLnBrk="0" hangingPunct="0"/>
            <a:r>
              <a:rPr lang="bg-BG" sz="1400" dirty="0" smtClean="0">
                <a:latin typeface="Arial" pitchFamily="34" charset="0"/>
                <a:cs typeface="Arial" pitchFamily="34" charset="0"/>
              </a:rPr>
              <a:t>Интеграция на магазини</a:t>
            </a:r>
            <a:endParaRPr lang="en-US" sz="1400" dirty="0">
              <a:latin typeface="Arial" pitchFamily="34" charset="0"/>
              <a:cs typeface="Arial" pitchFamily="34" charset="0"/>
            </a:endParaRPr>
          </a:p>
          <a:p>
            <a:pPr algn="ctr" eaLnBrk="0" hangingPunct="0"/>
            <a:r>
              <a:rPr lang="bg-BG" sz="1400" dirty="0" smtClean="0">
                <a:latin typeface="Arial" pitchFamily="34" charset="0"/>
                <a:cs typeface="Arial" pitchFamily="34" charset="0"/>
              </a:rPr>
              <a:t>Управление на цените</a:t>
            </a:r>
            <a:endParaRPr lang="en-US" sz="1400" dirty="0">
              <a:latin typeface="Arial" pitchFamily="34" charset="0"/>
              <a:cs typeface="Arial" pitchFamily="34" charset="0"/>
            </a:endParaRPr>
          </a:p>
          <a:p>
            <a:pPr algn="ctr" eaLnBrk="0" hangingPunct="0"/>
            <a:r>
              <a:rPr lang="en-US" sz="1400" dirty="0">
                <a:latin typeface="Arial" pitchFamily="34" charset="0"/>
                <a:cs typeface="Arial" pitchFamily="34" charset="0"/>
              </a:rPr>
              <a:t>POS </a:t>
            </a:r>
            <a:r>
              <a:rPr lang="bg-BG" sz="1400" dirty="0" smtClean="0">
                <a:latin typeface="Arial" pitchFamily="34" charset="0"/>
                <a:cs typeface="Arial" pitchFamily="34" charset="0"/>
              </a:rPr>
              <a:t>управление и интеграция</a:t>
            </a:r>
            <a:endParaRPr lang="en-US" sz="1400" dirty="0">
              <a:latin typeface="Arial" pitchFamily="34" charset="0"/>
              <a:cs typeface="Arial" pitchFamily="34" charset="0"/>
            </a:endParaRPr>
          </a:p>
        </p:txBody>
      </p:sp>
      <p:grpSp>
        <p:nvGrpSpPr>
          <p:cNvPr id="2" name="Group 39"/>
          <p:cNvGrpSpPr/>
          <p:nvPr/>
        </p:nvGrpSpPr>
        <p:grpSpPr>
          <a:xfrm>
            <a:off x="328613" y="5110561"/>
            <a:ext cx="8486775" cy="749754"/>
            <a:chOff x="328612" y="5110560"/>
            <a:chExt cx="8486775" cy="749754"/>
          </a:xfrm>
        </p:grpSpPr>
        <p:sp>
          <p:nvSpPr>
            <p:cNvPr id="107" name="Left-Right Arrow 106"/>
            <p:cNvSpPr/>
            <p:nvPr/>
          </p:nvSpPr>
          <p:spPr bwMode="auto">
            <a:xfrm>
              <a:off x="328612" y="5110560"/>
              <a:ext cx="8486775" cy="749754"/>
            </a:xfrm>
            <a:prstGeom prst="leftRightArrow">
              <a:avLst>
                <a:gd name="adj1" fmla="val 80148"/>
                <a:gd name="adj2" fmla="val 50000"/>
              </a:avLst>
            </a:prstGeom>
            <a:solidFill>
              <a:schemeClr val="tx2">
                <a:lumMod val="40000"/>
                <a:lumOff val="6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wrap="none" lIns="0" tIns="91440" rIns="0" bIns="0" anchor="ctr" anchorCtr="0"/>
            <a:lstStyle/>
            <a:p>
              <a:pPr algn="ctr" defTabSz="913870">
                <a:lnSpc>
                  <a:spcPct val="80000"/>
                </a:lnSpc>
                <a:defRPr/>
              </a:pPr>
              <a:endParaRPr lang="en-US" sz="2100" i="1" dirty="0" smtClean="0">
                <a:ln w="18415" cmpd="sng">
                  <a:noFill/>
                  <a:prstDash val="solid"/>
                </a:ln>
                <a:solidFill>
                  <a:schemeClr val="tx1"/>
                </a:solidFill>
                <a:latin typeface="Segoe Black" pitchFamily="34" charset="0"/>
              </a:endParaRPr>
            </a:p>
          </p:txBody>
        </p:sp>
        <p:sp>
          <p:nvSpPr>
            <p:cNvPr id="90" name="Text Box 73"/>
            <p:cNvSpPr txBox="1">
              <a:spLocks noChangeArrowheads="1"/>
            </p:cNvSpPr>
            <p:nvPr/>
          </p:nvSpPr>
          <p:spPr bwMode="auto">
            <a:xfrm>
              <a:off x="976203" y="5241359"/>
              <a:ext cx="7191592" cy="488157"/>
            </a:xfrm>
            <a:prstGeom prst="rect">
              <a:avLst/>
            </a:prstGeom>
            <a:solidFill>
              <a:schemeClr val="tx2">
                <a:lumMod val="40000"/>
                <a:lumOff val="60000"/>
              </a:schemeClr>
            </a:solidFill>
            <a:ln w="9525">
              <a:noFill/>
              <a:miter lim="800000"/>
              <a:headEnd/>
              <a:tailEnd/>
            </a:ln>
          </p:spPr>
          <p:txBody>
            <a:bodyPr lIns="91436" tIns="45718" rIns="91436" bIns="45718" anchor="ctr"/>
            <a:lstStyle/>
            <a:p>
              <a:pPr algn="ctr" eaLnBrk="0" hangingPunct="0">
                <a:lnSpc>
                  <a:spcPct val="85000"/>
                </a:lnSpc>
              </a:pPr>
              <a:r>
                <a:rPr lang="bg-BG" sz="1800" i="1" dirty="0" smtClean="0">
                  <a:latin typeface="Arial" pitchFamily="34" charset="0"/>
                  <a:cs typeface="Arial" pitchFamily="34" charset="0"/>
                </a:rPr>
                <a:t>Управление на складове и транспорт</a:t>
              </a:r>
              <a:endParaRPr lang="en-US" sz="1800" i="1" dirty="0">
                <a:latin typeface="Arial" pitchFamily="34" charset="0"/>
                <a:cs typeface="Arial" pitchFamily="34" charset="0"/>
              </a:endParaRPr>
            </a:p>
            <a:p>
              <a:pPr algn="ctr" eaLnBrk="0" hangingPunct="0">
                <a:lnSpc>
                  <a:spcPct val="85000"/>
                </a:lnSpc>
              </a:pPr>
              <a:r>
                <a:rPr lang="bg-BG" sz="1800" i="1" dirty="0" smtClean="0">
                  <a:latin typeface="Arial" pitchFamily="34" charset="0"/>
                  <a:cs typeface="Arial" pitchFamily="34" charset="0"/>
                </a:rPr>
                <a:t>Снабдяване и Управление на възвръщаемостта</a:t>
              </a:r>
              <a:endParaRPr lang="en-US" sz="1800" i="1" dirty="0">
                <a:latin typeface="Arial" pitchFamily="34" charset="0"/>
                <a:cs typeface="Arial" pitchFamily="34" charset="0"/>
              </a:endParaRPr>
            </a:p>
          </p:txBody>
        </p:sp>
      </p:grpSp>
      <p:pic>
        <p:nvPicPr>
          <p:cNvPr id="91" name="Picture 2" descr="C:\Program Files\Microsoft Resource DVD Artwork\DVD_ART\Artwork_Imagery\HARDWARE_IMAGERY\Illustration - Misc Hardware\Windows Vista Illustration Icons\Users.png"/>
          <p:cNvPicPr>
            <a:picLocks noChangeAspect="1" noChangeArrowheads="1"/>
          </p:cNvPicPr>
          <p:nvPr/>
        </p:nvPicPr>
        <p:blipFill>
          <a:blip r:embed="rId4" cstate="print"/>
          <a:srcRect/>
          <a:stretch>
            <a:fillRect/>
          </a:stretch>
        </p:blipFill>
        <p:spPr bwMode="auto">
          <a:xfrm>
            <a:off x="7310463" y="1689203"/>
            <a:ext cx="761999" cy="762000"/>
          </a:xfrm>
          <a:prstGeom prst="rect">
            <a:avLst/>
          </a:prstGeom>
          <a:noFill/>
        </p:spPr>
      </p:pic>
      <p:sp>
        <p:nvSpPr>
          <p:cNvPr id="92" name="Text Box 6"/>
          <p:cNvSpPr txBox="1">
            <a:spLocks noChangeArrowheads="1"/>
          </p:cNvSpPr>
          <p:nvPr/>
        </p:nvSpPr>
        <p:spPr bwMode="auto">
          <a:xfrm>
            <a:off x="2285984" y="2774260"/>
            <a:ext cx="1143000" cy="215444"/>
          </a:xfrm>
          <a:prstGeom prst="rect">
            <a:avLst/>
          </a:prstGeom>
          <a:noFill/>
          <a:ln w="9525">
            <a:noFill/>
            <a:miter lim="800000"/>
            <a:headEnd/>
            <a:tailEnd/>
          </a:ln>
        </p:spPr>
        <p:txBody>
          <a:bodyPr lIns="0" tIns="0" rIns="0" bIns="0">
            <a:spAutoFit/>
          </a:bodyPr>
          <a:lstStyle/>
          <a:p>
            <a:pPr algn="ctr" eaLnBrk="0" hangingPunct="0">
              <a:spcBef>
                <a:spcPct val="50000"/>
              </a:spcBef>
            </a:pPr>
            <a:r>
              <a:rPr lang="bg-BG" altLang="en-US" sz="1400" b="1" dirty="0" smtClean="0">
                <a:latin typeface="Arial" pitchFamily="34" charset="0"/>
                <a:cs typeface="Arial" pitchFamily="34" charset="0"/>
              </a:rPr>
              <a:t>Компания</a:t>
            </a:r>
            <a:endParaRPr lang="en-US" altLang="en-US" sz="1400" b="1" dirty="0">
              <a:latin typeface="Arial" pitchFamily="34" charset="0"/>
              <a:cs typeface="Arial" pitchFamily="34" charset="0"/>
            </a:endParaRPr>
          </a:p>
        </p:txBody>
      </p:sp>
      <p:sp>
        <p:nvSpPr>
          <p:cNvPr id="93" name="Text Box 7"/>
          <p:cNvSpPr txBox="1">
            <a:spLocks noChangeArrowheads="1"/>
          </p:cNvSpPr>
          <p:nvPr/>
        </p:nvSpPr>
        <p:spPr bwMode="auto">
          <a:xfrm>
            <a:off x="857226" y="2784929"/>
            <a:ext cx="1447800" cy="215444"/>
          </a:xfrm>
          <a:prstGeom prst="rect">
            <a:avLst/>
          </a:prstGeom>
          <a:noFill/>
          <a:ln w="9525">
            <a:noFill/>
            <a:miter lim="800000"/>
            <a:headEnd/>
            <a:tailEnd/>
          </a:ln>
        </p:spPr>
        <p:txBody>
          <a:bodyPr lIns="0" tIns="0" rIns="0" bIns="0">
            <a:spAutoFit/>
          </a:bodyPr>
          <a:lstStyle/>
          <a:p>
            <a:pPr algn="ctr" eaLnBrk="0" hangingPunct="0">
              <a:spcBef>
                <a:spcPct val="50000"/>
              </a:spcBef>
            </a:pPr>
            <a:r>
              <a:rPr lang="bg-BG" altLang="en-US" sz="1400" b="1" dirty="0" smtClean="0">
                <a:latin typeface="Arial" pitchFamily="34" charset="0"/>
                <a:cs typeface="Arial" pitchFamily="34" charset="0"/>
              </a:rPr>
              <a:t>Производство</a:t>
            </a:r>
            <a:endParaRPr lang="en-US" altLang="en-US" sz="1400" b="1" dirty="0">
              <a:latin typeface="Arial" pitchFamily="34" charset="0"/>
              <a:cs typeface="Arial" pitchFamily="34" charset="0"/>
            </a:endParaRPr>
          </a:p>
        </p:txBody>
      </p:sp>
      <p:sp>
        <p:nvSpPr>
          <p:cNvPr id="97" name="Text Box 11"/>
          <p:cNvSpPr txBox="1">
            <a:spLocks noChangeArrowheads="1"/>
          </p:cNvSpPr>
          <p:nvPr/>
        </p:nvSpPr>
        <p:spPr bwMode="auto">
          <a:xfrm>
            <a:off x="7296177" y="2769497"/>
            <a:ext cx="990600" cy="215444"/>
          </a:xfrm>
          <a:prstGeom prst="rect">
            <a:avLst/>
          </a:prstGeom>
          <a:noFill/>
          <a:ln w="9525">
            <a:noFill/>
            <a:miter lim="800000"/>
            <a:headEnd/>
            <a:tailEnd/>
          </a:ln>
        </p:spPr>
        <p:txBody>
          <a:bodyPr lIns="0" tIns="0" rIns="0" bIns="0">
            <a:spAutoFit/>
          </a:bodyPr>
          <a:lstStyle/>
          <a:p>
            <a:pPr algn="ctr" eaLnBrk="0" hangingPunct="0">
              <a:spcBef>
                <a:spcPct val="50000"/>
              </a:spcBef>
            </a:pPr>
            <a:r>
              <a:rPr lang="bg-BG" altLang="en-US" sz="1400" b="1" dirty="0" smtClean="0">
                <a:latin typeface="Arial" pitchFamily="34" charset="0"/>
                <a:cs typeface="Arial" pitchFamily="34" charset="0"/>
              </a:rPr>
              <a:t>Клиент</a:t>
            </a:r>
            <a:endParaRPr lang="en-US" altLang="en-US" sz="1400" b="1" dirty="0">
              <a:latin typeface="Arial" pitchFamily="34" charset="0"/>
              <a:cs typeface="Arial" pitchFamily="34" charset="0"/>
            </a:endParaRPr>
          </a:p>
        </p:txBody>
      </p:sp>
      <p:sp>
        <p:nvSpPr>
          <p:cNvPr id="94" name="Text Box 8"/>
          <p:cNvSpPr txBox="1">
            <a:spLocks noChangeArrowheads="1"/>
          </p:cNvSpPr>
          <p:nvPr/>
        </p:nvSpPr>
        <p:spPr bwMode="auto">
          <a:xfrm>
            <a:off x="3396108" y="2774260"/>
            <a:ext cx="1143000" cy="215444"/>
          </a:xfrm>
          <a:prstGeom prst="rect">
            <a:avLst/>
          </a:prstGeom>
          <a:noFill/>
          <a:ln w="9525">
            <a:noFill/>
            <a:miter lim="800000"/>
            <a:headEnd/>
            <a:tailEnd/>
          </a:ln>
        </p:spPr>
        <p:txBody>
          <a:bodyPr lIns="0" tIns="0" rIns="0" bIns="0">
            <a:spAutoFit/>
          </a:bodyPr>
          <a:lstStyle/>
          <a:p>
            <a:pPr algn="ctr" eaLnBrk="0" hangingPunct="0">
              <a:spcBef>
                <a:spcPct val="50000"/>
              </a:spcBef>
            </a:pPr>
            <a:r>
              <a:rPr lang="bg-BG" altLang="en-US" sz="1400" b="1" dirty="0" smtClean="0">
                <a:latin typeface="Arial" pitchFamily="34" charset="0"/>
                <a:cs typeface="Arial" pitchFamily="34" charset="0"/>
              </a:rPr>
              <a:t>Склад</a:t>
            </a:r>
            <a:endParaRPr lang="en-US" altLang="en-US" sz="1400" b="1" dirty="0">
              <a:latin typeface="Arial" pitchFamily="34" charset="0"/>
              <a:cs typeface="Arial" pitchFamily="34" charset="0"/>
            </a:endParaRPr>
          </a:p>
        </p:txBody>
      </p:sp>
      <p:pic>
        <p:nvPicPr>
          <p:cNvPr id="2050" name="Picture 2" descr="C:\Program Files\Microsoft Resource DVD Artwork\DVD_ART\Artwork_Imagery\HARDWARE_IMAGERY\Illustration - Misc Hardware\XML Icons\boxes fulfillment shipping warehouse.png"/>
          <p:cNvPicPr>
            <a:picLocks noChangeAspect="1" noChangeArrowheads="1"/>
          </p:cNvPicPr>
          <p:nvPr/>
        </p:nvPicPr>
        <p:blipFill>
          <a:blip r:embed="rId5" cstate="print"/>
          <a:srcRect/>
          <a:stretch>
            <a:fillRect/>
          </a:stretch>
        </p:blipFill>
        <p:spPr bwMode="auto">
          <a:xfrm>
            <a:off x="3387159" y="1685097"/>
            <a:ext cx="1018022" cy="770214"/>
          </a:xfrm>
          <a:prstGeom prst="rect">
            <a:avLst/>
          </a:prstGeom>
          <a:noFill/>
        </p:spPr>
      </p:pic>
      <p:pic>
        <p:nvPicPr>
          <p:cNvPr id="2051" name="Picture 3" descr="C:\Program Files\Microsoft Resource DVD Artwork\DVD_ART\Artwork_Imagery\Shapes and Graphics\Buidlings and dwellings\manufacturer teal.png"/>
          <p:cNvPicPr>
            <a:picLocks noChangeAspect="1" noChangeArrowheads="1"/>
          </p:cNvPicPr>
          <p:nvPr/>
        </p:nvPicPr>
        <p:blipFill>
          <a:blip r:embed="rId6" cstate="print"/>
          <a:srcRect/>
          <a:stretch>
            <a:fillRect/>
          </a:stretch>
        </p:blipFill>
        <p:spPr bwMode="auto">
          <a:xfrm>
            <a:off x="1290702" y="1655073"/>
            <a:ext cx="847599" cy="830262"/>
          </a:xfrm>
          <a:prstGeom prst="rect">
            <a:avLst/>
          </a:prstGeom>
          <a:noFill/>
        </p:spPr>
      </p:pic>
      <p:sp>
        <p:nvSpPr>
          <p:cNvPr id="96" name="Text Box 10"/>
          <p:cNvSpPr txBox="1">
            <a:spLocks noChangeArrowheads="1"/>
          </p:cNvSpPr>
          <p:nvPr/>
        </p:nvSpPr>
        <p:spPr bwMode="auto">
          <a:xfrm>
            <a:off x="6305570" y="2759973"/>
            <a:ext cx="838199" cy="215444"/>
          </a:xfrm>
          <a:prstGeom prst="rect">
            <a:avLst/>
          </a:prstGeom>
          <a:noFill/>
          <a:ln w="9525">
            <a:noFill/>
            <a:miter lim="800000"/>
            <a:headEnd/>
            <a:tailEnd/>
          </a:ln>
        </p:spPr>
        <p:txBody>
          <a:bodyPr lIns="0" tIns="0" rIns="0" bIns="0">
            <a:spAutoFit/>
          </a:bodyPr>
          <a:lstStyle/>
          <a:p>
            <a:pPr algn="ctr" eaLnBrk="0" hangingPunct="0">
              <a:spcBef>
                <a:spcPct val="50000"/>
              </a:spcBef>
            </a:pPr>
            <a:r>
              <a:rPr lang="bg-BG" altLang="en-US" sz="1400" b="1" dirty="0" smtClean="0">
                <a:latin typeface="Arial" pitchFamily="34" charset="0"/>
                <a:cs typeface="Arial" pitchFamily="34" charset="0"/>
              </a:rPr>
              <a:t>Магазин</a:t>
            </a:r>
            <a:endParaRPr lang="en-US" altLang="en-US" sz="1400" b="1" dirty="0">
              <a:latin typeface="Arial" pitchFamily="34" charset="0"/>
              <a:cs typeface="Arial" pitchFamily="34" charset="0"/>
            </a:endParaRPr>
          </a:p>
        </p:txBody>
      </p:sp>
      <p:pic>
        <p:nvPicPr>
          <p:cNvPr id="2052" name="Picture 4" descr="C:\Program Files\Microsoft Resource DVD Artwork\DVD_ART\Artwork_Imagery\Shapes and Graphics\Buidlings and dwellings\building white w awning.png"/>
          <p:cNvPicPr>
            <a:picLocks noChangeAspect="1" noChangeArrowheads="1"/>
          </p:cNvPicPr>
          <p:nvPr/>
        </p:nvPicPr>
        <p:blipFill>
          <a:blip r:embed="rId7" cstate="print"/>
          <a:srcRect/>
          <a:stretch>
            <a:fillRect/>
          </a:stretch>
        </p:blipFill>
        <p:spPr bwMode="auto">
          <a:xfrm>
            <a:off x="6053165" y="1624242"/>
            <a:ext cx="822369" cy="891922"/>
          </a:xfrm>
          <a:prstGeom prst="rect">
            <a:avLst/>
          </a:prstGeom>
          <a:noFill/>
        </p:spPr>
      </p:pic>
      <p:pic>
        <p:nvPicPr>
          <p:cNvPr id="2053" name="Picture 5" descr="C:\Program Files\Microsoft Resource DVD Artwork\DVD_ART\Artwork_Imagery\Shapes and Graphics\Buidlings and dwellings\enterprise red.png"/>
          <p:cNvPicPr>
            <a:picLocks noChangeAspect="1" noChangeArrowheads="1"/>
          </p:cNvPicPr>
          <p:nvPr/>
        </p:nvPicPr>
        <p:blipFill>
          <a:blip r:embed="rId8" cstate="print"/>
          <a:srcRect/>
          <a:stretch>
            <a:fillRect/>
          </a:stretch>
        </p:blipFill>
        <p:spPr bwMode="auto">
          <a:xfrm>
            <a:off x="2375960" y="1590663"/>
            <a:ext cx="659065" cy="959087"/>
          </a:xfrm>
          <a:prstGeom prst="rect">
            <a:avLst/>
          </a:prstGeom>
          <a:noFill/>
        </p:spPr>
      </p:pic>
      <p:sp>
        <p:nvSpPr>
          <p:cNvPr id="95" name="Text Box 9"/>
          <p:cNvSpPr txBox="1">
            <a:spLocks noChangeArrowheads="1"/>
          </p:cNvSpPr>
          <p:nvPr/>
        </p:nvSpPr>
        <p:spPr bwMode="auto">
          <a:xfrm>
            <a:off x="4643438" y="2759976"/>
            <a:ext cx="1571637" cy="430887"/>
          </a:xfrm>
          <a:prstGeom prst="rect">
            <a:avLst/>
          </a:prstGeom>
          <a:noFill/>
          <a:ln w="9525">
            <a:noFill/>
            <a:miter lim="800000"/>
            <a:headEnd/>
            <a:tailEnd/>
          </a:ln>
        </p:spPr>
        <p:txBody>
          <a:bodyPr wrap="square" lIns="0" tIns="0" rIns="0" bIns="0">
            <a:spAutoFit/>
          </a:bodyPr>
          <a:lstStyle/>
          <a:p>
            <a:pPr algn="ctr" eaLnBrk="0" hangingPunct="0">
              <a:spcBef>
                <a:spcPct val="50000"/>
              </a:spcBef>
            </a:pPr>
            <a:r>
              <a:rPr lang="bg-BG" altLang="en-US" sz="1400" b="1" dirty="0" smtClean="0">
                <a:latin typeface="Arial" pitchFamily="34" charset="0"/>
                <a:cs typeface="Arial" pitchFamily="34" charset="0"/>
              </a:rPr>
              <a:t>Дистрибуционен Център</a:t>
            </a:r>
            <a:endParaRPr lang="en-US" altLang="en-US" sz="1400" b="1" dirty="0">
              <a:latin typeface="Arial" pitchFamily="34" charset="0"/>
              <a:cs typeface="Arial" pitchFamily="34" charset="0"/>
            </a:endParaRPr>
          </a:p>
        </p:txBody>
      </p:sp>
      <p:pic>
        <p:nvPicPr>
          <p:cNvPr id="103" name="Picture 16" descr="Start_Job-Layer 16"/>
          <p:cNvPicPr>
            <a:picLocks noChangeAspect="1" noChangeArrowheads="1"/>
          </p:cNvPicPr>
          <p:nvPr>
            <p:custDataLst>
              <p:tags r:id="rId1"/>
            </p:custDataLst>
          </p:nvPr>
        </p:nvPicPr>
        <p:blipFill>
          <a:blip r:embed="rId9" cstate="print"/>
          <a:srcRect/>
          <a:stretch>
            <a:fillRect/>
          </a:stretch>
        </p:blipFill>
        <p:spPr bwMode="auto">
          <a:xfrm>
            <a:off x="4770525" y="1746495"/>
            <a:ext cx="1050751" cy="647418"/>
          </a:xfrm>
          <a:prstGeom prst="rect">
            <a:avLst/>
          </a:prstGeom>
          <a:noFill/>
          <a:ln w="12700" algn="ctr">
            <a:noFill/>
            <a:miter lim="800000"/>
            <a:headEnd/>
            <a:tailEnd/>
          </a:ln>
        </p:spPr>
      </p:pic>
      <p:grpSp>
        <p:nvGrpSpPr>
          <p:cNvPr id="3" name="Group 30"/>
          <p:cNvGrpSpPr/>
          <p:nvPr/>
        </p:nvGrpSpPr>
        <p:grpSpPr>
          <a:xfrm>
            <a:off x="328613" y="5893957"/>
            <a:ext cx="8486775" cy="749754"/>
            <a:chOff x="328612" y="4791450"/>
            <a:chExt cx="8486775" cy="749754"/>
          </a:xfrm>
          <a:solidFill>
            <a:srgbClr val="D1E2FB"/>
          </a:solidFill>
        </p:grpSpPr>
        <p:sp>
          <p:nvSpPr>
            <p:cNvPr id="32" name="Left-Right Arrow 31"/>
            <p:cNvSpPr/>
            <p:nvPr/>
          </p:nvSpPr>
          <p:spPr bwMode="auto">
            <a:xfrm>
              <a:off x="328612" y="4791450"/>
              <a:ext cx="8486775" cy="749754"/>
            </a:xfrm>
            <a:prstGeom prst="leftRightArrow">
              <a:avLst>
                <a:gd name="adj1" fmla="val 80148"/>
                <a:gd name="adj2" fmla="val 50000"/>
              </a:avLst>
            </a:prstGeom>
            <a:solidFill>
              <a:schemeClr val="tx2">
                <a:lumMod val="40000"/>
                <a:lumOff val="6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wrap="none" lIns="0" tIns="91440" rIns="0" bIns="0" anchor="ctr" anchorCtr="0"/>
            <a:lstStyle/>
            <a:p>
              <a:pPr algn="ctr" defTabSz="913870">
                <a:lnSpc>
                  <a:spcPct val="80000"/>
                </a:lnSpc>
                <a:defRPr/>
              </a:pPr>
              <a:endParaRPr lang="en-US" sz="2100" i="1" dirty="0" smtClean="0">
                <a:ln w="18415" cmpd="sng">
                  <a:noFill/>
                  <a:prstDash val="solid"/>
                </a:ln>
                <a:solidFill>
                  <a:schemeClr val="tx1"/>
                </a:solidFill>
                <a:latin typeface="Segoe Black" pitchFamily="34" charset="0"/>
              </a:endParaRPr>
            </a:p>
          </p:txBody>
        </p:sp>
        <p:sp>
          <p:nvSpPr>
            <p:cNvPr id="33" name="Text Box 73"/>
            <p:cNvSpPr txBox="1">
              <a:spLocks noChangeArrowheads="1"/>
            </p:cNvSpPr>
            <p:nvPr/>
          </p:nvSpPr>
          <p:spPr bwMode="auto">
            <a:xfrm>
              <a:off x="976203" y="4922249"/>
              <a:ext cx="7191592" cy="488157"/>
            </a:xfrm>
            <a:prstGeom prst="rect">
              <a:avLst/>
            </a:prstGeom>
            <a:solidFill>
              <a:schemeClr val="tx2">
                <a:lumMod val="40000"/>
                <a:lumOff val="6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wrap="none" lIns="0" tIns="91440" rIns="0" bIns="0" anchor="ctr" anchorCtr="0"/>
            <a:lstStyle/>
            <a:p>
              <a:pPr algn="ctr" defTabSz="913870">
                <a:lnSpc>
                  <a:spcPct val="80000"/>
                </a:lnSpc>
                <a:defRPr/>
              </a:pPr>
              <a:r>
                <a:rPr lang="bg-BG" sz="1800" i="1" dirty="0" smtClean="0">
                  <a:ln w="18415" cmpd="sng">
                    <a:noFill/>
                    <a:prstDash val="solid"/>
                  </a:ln>
                  <a:latin typeface="Arial" pitchFamily="34" charset="0"/>
                  <a:cs typeface="Arial" pitchFamily="34" charset="0"/>
                </a:rPr>
                <a:t>Управление на финансите</a:t>
              </a:r>
              <a:endParaRPr lang="en-US" sz="1800" i="1" dirty="0" smtClean="0">
                <a:ln w="18415" cmpd="sng">
                  <a:noFill/>
                  <a:prstDash val="solid"/>
                </a:ln>
                <a:latin typeface="Arial" pitchFamily="34" charset="0"/>
                <a:cs typeface="Arial" pitchFamily="34" charset="0"/>
              </a:endParaRPr>
            </a:p>
            <a:p>
              <a:pPr algn="ctr" defTabSz="913870">
                <a:lnSpc>
                  <a:spcPct val="80000"/>
                </a:lnSpc>
                <a:defRPr/>
              </a:pPr>
              <a:r>
                <a:rPr lang="en-US" sz="1800" i="1" dirty="0" smtClean="0">
                  <a:ln w="18415" cmpd="sng">
                    <a:noFill/>
                    <a:prstDash val="solid"/>
                  </a:ln>
                  <a:latin typeface="Arial" pitchFamily="34" charset="0"/>
                  <a:cs typeface="Arial" pitchFamily="34" charset="0"/>
                </a:rPr>
                <a:t>Business Intelligence</a:t>
              </a:r>
              <a:r>
                <a:rPr lang="bg-BG" sz="1800" i="1" dirty="0" smtClean="0">
                  <a:ln w="18415" cmpd="sng">
                    <a:noFill/>
                    <a:prstDash val="solid"/>
                  </a:ln>
                  <a:latin typeface="Arial" pitchFamily="34" charset="0"/>
                  <a:cs typeface="Arial" pitchFamily="34" charset="0"/>
                </a:rPr>
                <a:t> и Мониторинг</a:t>
              </a:r>
              <a:r>
                <a:rPr lang="en-US" sz="1800" i="1" dirty="0" smtClean="0">
                  <a:ln w="18415" cmpd="sng">
                    <a:noFill/>
                    <a:prstDash val="solid"/>
                  </a:ln>
                  <a:latin typeface="Arial" pitchFamily="34" charset="0"/>
                  <a:cs typeface="Arial" pitchFamily="34" charset="0"/>
                </a:rPr>
                <a:t> </a:t>
              </a:r>
            </a:p>
          </p:txBody>
        </p:sp>
      </p:grpSp>
      <p:grpSp>
        <p:nvGrpSpPr>
          <p:cNvPr id="4" name="Group 39"/>
          <p:cNvGrpSpPr/>
          <p:nvPr/>
        </p:nvGrpSpPr>
        <p:grpSpPr>
          <a:xfrm>
            <a:off x="1933576" y="2283940"/>
            <a:ext cx="5567382" cy="525923"/>
            <a:chOff x="1933576" y="1142999"/>
            <a:chExt cx="5257801" cy="525923"/>
          </a:xfrm>
        </p:grpSpPr>
        <p:pic>
          <p:nvPicPr>
            <p:cNvPr id="1027" name="Picture 3" descr="C:\Program Files\Microsoft Resource DVD Artwork\DVD_ART\Artwork_Imagery\Shapes and Graphics\Arrows - arrow\Straight\white arrow 2.png"/>
            <p:cNvPicPr>
              <a:picLocks noChangeAspect="1" noChangeArrowheads="1"/>
            </p:cNvPicPr>
            <p:nvPr/>
          </p:nvPicPr>
          <p:blipFill>
            <a:blip r:embed="rId10" cstate="print"/>
            <a:srcRect/>
            <a:stretch>
              <a:fillRect/>
            </a:stretch>
          </p:blipFill>
          <p:spPr bwMode="auto">
            <a:xfrm rot="5400000">
              <a:off x="1937314" y="1139261"/>
              <a:ext cx="525923" cy="533400"/>
            </a:xfrm>
            <a:prstGeom prst="rect">
              <a:avLst/>
            </a:prstGeom>
            <a:noFill/>
          </p:spPr>
        </p:pic>
        <p:pic>
          <p:nvPicPr>
            <p:cNvPr id="36" name="Picture 3" descr="C:\Program Files\Microsoft Resource DVD Artwork\DVD_ART\Artwork_Imagery\Shapes and Graphics\Arrows - arrow\Straight\white arrow 2.png"/>
            <p:cNvPicPr>
              <a:picLocks noChangeAspect="1" noChangeArrowheads="1"/>
            </p:cNvPicPr>
            <p:nvPr/>
          </p:nvPicPr>
          <p:blipFill>
            <a:blip r:embed="rId10" cstate="print"/>
            <a:srcRect/>
            <a:stretch>
              <a:fillRect/>
            </a:stretch>
          </p:blipFill>
          <p:spPr bwMode="auto">
            <a:xfrm rot="5400000">
              <a:off x="3118414" y="1139261"/>
              <a:ext cx="525923" cy="533400"/>
            </a:xfrm>
            <a:prstGeom prst="rect">
              <a:avLst/>
            </a:prstGeom>
            <a:noFill/>
          </p:spPr>
        </p:pic>
        <p:pic>
          <p:nvPicPr>
            <p:cNvPr id="37" name="Picture 3" descr="C:\Program Files\Microsoft Resource DVD Artwork\DVD_ART\Artwork_Imagery\Shapes and Graphics\Arrows - arrow\Straight\white arrow 2.png"/>
            <p:cNvPicPr>
              <a:picLocks noChangeAspect="1" noChangeArrowheads="1"/>
            </p:cNvPicPr>
            <p:nvPr/>
          </p:nvPicPr>
          <p:blipFill>
            <a:blip r:embed="rId10" cstate="print"/>
            <a:srcRect/>
            <a:stretch>
              <a:fillRect/>
            </a:stretch>
          </p:blipFill>
          <p:spPr bwMode="auto">
            <a:xfrm rot="5400000">
              <a:off x="4299514" y="1139261"/>
              <a:ext cx="525923" cy="533400"/>
            </a:xfrm>
            <a:prstGeom prst="rect">
              <a:avLst/>
            </a:prstGeom>
            <a:noFill/>
          </p:spPr>
        </p:pic>
        <p:pic>
          <p:nvPicPr>
            <p:cNvPr id="38" name="Picture 3" descr="C:\Program Files\Microsoft Resource DVD Artwork\DVD_ART\Artwork_Imagery\Shapes and Graphics\Arrows - arrow\Straight\white arrow 2.png"/>
            <p:cNvPicPr>
              <a:picLocks noChangeAspect="1" noChangeArrowheads="1"/>
            </p:cNvPicPr>
            <p:nvPr/>
          </p:nvPicPr>
          <p:blipFill>
            <a:blip r:embed="rId10" cstate="print"/>
            <a:srcRect/>
            <a:stretch>
              <a:fillRect/>
            </a:stretch>
          </p:blipFill>
          <p:spPr bwMode="auto">
            <a:xfrm rot="5400000">
              <a:off x="5480614" y="1139261"/>
              <a:ext cx="525923" cy="533400"/>
            </a:xfrm>
            <a:prstGeom prst="rect">
              <a:avLst/>
            </a:prstGeom>
            <a:noFill/>
          </p:spPr>
        </p:pic>
        <p:pic>
          <p:nvPicPr>
            <p:cNvPr id="39" name="Picture 3" descr="C:\Program Files\Microsoft Resource DVD Artwork\DVD_ART\Artwork_Imagery\Shapes and Graphics\Arrows - arrow\Straight\white arrow 2.png"/>
            <p:cNvPicPr>
              <a:picLocks noChangeAspect="1" noChangeArrowheads="1"/>
            </p:cNvPicPr>
            <p:nvPr/>
          </p:nvPicPr>
          <p:blipFill>
            <a:blip r:embed="rId10" cstate="print"/>
            <a:srcRect/>
            <a:stretch>
              <a:fillRect/>
            </a:stretch>
          </p:blipFill>
          <p:spPr bwMode="auto">
            <a:xfrm rot="5400000">
              <a:off x="6661715" y="1139261"/>
              <a:ext cx="525923" cy="533400"/>
            </a:xfrm>
            <a:prstGeom prst="rect">
              <a:avLst/>
            </a:prstGeom>
            <a:noFill/>
          </p:spPr>
        </p:pic>
      </p:grpSp>
      <p:grpSp>
        <p:nvGrpSpPr>
          <p:cNvPr id="5" name="Group 40"/>
          <p:cNvGrpSpPr/>
          <p:nvPr/>
        </p:nvGrpSpPr>
        <p:grpSpPr>
          <a:xfrm flipH="1" flipV="1">
            <a:off x="1905001" y="1438262"/>
            <a:ext cx="5595958" cy="525923"/>
            <a:chOff x="1933576" y="1142999"/>
            <a:chExt cx="5257801" cy="525923"/>
          </a:xfrm>
        </p:grpSpPr>
        <p:pic>
          <p:nvPicPr>
            <p:cNvPr id="42" name="Picture 3" descr="C:\Program Files\Microsoft Resource DVD Artwork\DVD_ART\Artwork_Imagery\Shapes and Graphics\Arrows - arrow\Straight\white arrow 2.png"/>
            <p:cNvPicPr>
              <a:picLocks noChangeAspect="1" noChangeArrowheads="1"/>
            </p:cNvPicPr>
            <p:nvPr/>
          </p:nvPicPr>
          <p:blipFill>
            <a:blip r:embed="rId10" cstate="print"/>
            <a:srcRect/>
            <a:stretch>
              <a:fillRect/>
            </a:stretch>
          </p:blipFill>
          <p:spPr bwMode="auto">
            <a:xfrm rot="5400000">
              <a:off x="1937314" y="1139261"/>
              <a:ext cx="525923" cy="533400"/>
            </a:xfrm>
            <a:prstGeom prst="rect">
              <a:avLst/>
            </a:prstGeom>
            <a:noFill/>
          </p:spPr>
        </p:pic>
        <p:pic>
          <p:nvPicPr>
            <p:cNvPr id="43" name="Picture 3" descr="C:\Program Files\Microsoft Resource DVD Artwork\DVD_ART\Artwork_Imagery\Shapes and Graphics\Arrows - arrow\Straight\white arrow 2.png"/>
            <p:cNvPicPr>
              <a:picLocks noChangeAspect="1" noChangeArrowheads="1"/>
            </p:cNvPicPr>
            <p:nvPr/>
          </p:nvPicPr>
          <p:blipFill>
            <a:blip r:embed="rId10" cstate="print"/>
            <a:srcRect/>
            <a:stretch>
              <a:fillRect/>
            </a:stretch>
          </p:blipFill>
          <p:spPr bwMode="auto">
            <a:xfrm rot="5400000">
              <a:off x="3118414" y="1139261"/>
              <a:ext cx="525923" cy="533400"/>
            </a:xfrm>
            <a:prstGeom prst="rect">
              <a:avLst/>
            </a:prstGeom>
            <a:noFill/>
          </p:spPr>
        </p:pic>
        <p:pic>
          <p:nvPicPr>
            <p:cNvPr id="44" name="Picture 3" descr="C:\Program Files\Microsoft Resource DVD Artwork\DVD_ART\Artwork_Imagery\Shapes and Graphics\Arrows - arrow\Straight\white arrow 2.png"/>
            <p:cNvPicPr>
              <a:picLocks noChangeAspect="1" noChangeArrowheads="1"/>
            </p:cNvPicPr>
            <p:nvPr/>
          </p:nvPicPr>
          <p:blipFill>
            <a:blip r:embed="rId10" cstate="print"/>
            <a:srcRect/>
            <a:stretch>
              <a:fillRect/>
            </a:stretch>
          </p:blipFill>
          <p:spPr bwMode="auto">
            <a:xfrm rot="5400000">
              <a:off x="4261415" y="1139261"/>
              <a:ext cx="525923" cy="533400"/>
            </a:xfrm>
            <a:prstGeom prst="rect">
              <a:avLst/>
            </a:prstGeom>
            <a:noFill/>
          </p:spPr>
        </p:pic>
        <p:pic>
          <p:nvPicPr>
            <p:cNvPr id="45" name="Picture 3" descr="C:\Program Files\Microsoft Resource DVD Artwork\DVD_ART\Artwork_Imagery\Shapes and Graphics\Arrows - arrow\Straight\white arrow 2.png"/>
            <p:cNvPicPr>
              <a:picLocks noChangeAspect="1" noChangeArrowheads="1"/>
            </p:cNvPicPr>
            <p:nvPr/>
          </p:nvPicPr>
          <p:blipFill>
            <a:blip r:embed="rId10" cstate="print"/>
            <a:srcRect/>
            <a:stretch>
              <a:fillRect/>
            </a:stretch>
          </p:blipFill>
          <p:spPr bwMode="auto">
            <a:xfrm rot="5400000">
              <a:off x="5480614" y="1139261"/>
              <a:ext cx="525923" cy="533400"/>
            </a:xfrm>
            <a:prstGeom prst="rect">
              <a:avLst/>
            </a:prstGeom>
            <a:noFill/>
          </p:spPr>
        </p:pic>
        <p:pic>
          <p:nvPicPr>
            <p:cNvPr id="46" name="Picture 3" descr="C:\Program Files\Microsoft Resource DVD Artwork\DVD_ART\Artwork_Imagery\Shapes and Graphics\Arrows - arrow\Straight\white arrow 2.png"/>
            <p:cNvPicPr>
              <a:picLocks noChangeAspect="1" noChangeArrowheads="1"/>
            </p:cNvPicPr>
            <p:nvPr/>
          </p:nvPicPr>
          <p:blipFill>
            <a:blip r:embed="rId10" cstate="print"/>
            <a:srcRect/>
            <a:stretch>
              <a:fillRect/>
            </a:stretch>
          </p:blipFill>
          <p:spPr bwMode="auto">
            <a:xfrm rot="5400000">
              <a:off x="6661715" y="1139261"/>
              <a:ext cx="525923" cy="533400"/>
            </a:xfrm>
            <a:prstGeom prst="rect">
              <a:avLst/>
            </a:prstGeom>
            <a:noFill/>
          </p:spPr>
        </p:pic>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3000"/>
                            </p:stCondLst>
                            <p:childTnLst>
                              <p:par>
                                <p:cTn id="10" presetID="2" presetClass="entr" presetSubtype="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3000" fill="hold"/>
                                        <p:tgtEl>
                                          <p:spTgt spid="4"/>
                                        </p:tgtEl>
                                        <p:attrNameLst>
                                          <p:attrName>ppt_x</p:attrName>
                                        </p:attrNameLst>
                                      </p:cBhvr>
                                      <p:tavLst>
                                        <p:tav tm="0">
                                          <p:val>
                                            <p:strVal val="0-#ppt_w/2"/>
                                          </p:val>
                                        </p:tav>
                                        <p:tav tm="100000">
                                          <p:val>
                                            <p:strVal val="#ppt_x"/>
                                          </p:val>
                                        </p:tav>
                                      </p:tavLst>
                                    </p:anim>
                                    <p:anim calcmode="lin" valueType="num">
                                      <p:cBhvr additive="base">
                                        <p:cTn id="13"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20" tIns="45710" rIns="91420" bIns="45710" rtlCol="0" anchor="ctr">
            <a:normAutofit/>
          </a:bodyPr>
          <a:lstStyle/>
          <a:p>
            <a:pPr>
              <a:defRPr/>
            </a:pPr>
            <a:r>
              <a:rPr lang="bg-BG" sz="3200" dirty="0" smtClean="0"/>
              <a:t>Какво ни държи будни нощем?</a:t>
            </a:r>
            <a:endParaRPr lang="bg-BG" sz="3200" dirty="0"/>
          </a:p>
        </p:txBody>
      </p:sp>
      <p:grpSp>
        <p:nvGrpSpPr>
          <p:cNvPr id="3" name="Group 22"/>
          <p:cNvGrpSpPr/>
          <p:nvPr/>
        </p:nvGrpSpPr>
        <p:grpSpPr>
          <a:xfrm>
            <a:off x="-32" y="1214423"/>
            <a:ext cx="8826532" cy="5500726"/>
            <a:chOff x="-32" y="1214422"/>
            <a:chExt cx="8826532" cy="5500726"/>
          </a:xfrm>
        </p:grpSpPr>
        <p:sp>
          <p:nvSpPr>
            <p:cNvPr id="4" name="Line 3"/>
            <p:cNvSpPr>
              <a:spLocks noChangeShapeType="1"/>
            </p:cNvSpPr>
            <p:nvPr/>
          </p:nvSpPr>
          <p:spPr bwMode="auto">
            <a:xfrm>
              <a:off x="785842" y="1214422"/>
              <a:ext cx="8001000" cy="0"/>
            </a:xfrm>
            <a:prstGeom prst="line">
              <a:avLst/>
            </a:prstGeom>
            <a:noFill/>
            <a:ln w="38100">
              <a:solidFill>
                <a:schemeClr val="tx1"/>
              </a:solidFill>
              <a:round/>
              <a:headEnd/>
              <a:tailEnd/>
            </a:ln>
            <a:effectLst/>
          </p:spPr>
          <p:txBody>
            <a:bodyPr anchor="b"/>
            <a:lstStyle/>
            <a:p>
              <a:endParaRPr lang="bg-BG"/>
            </a:p>
          </p:txBody>
        </p:sp>
        <p:sp>
          <p:nvSpPr>
            <p:cNvPr id="5" name="Line 4"/>
            <p:cNvSpPr>
              <a:spLocks noChangeShapeType="1"/>
            </p:cNvSpPr>
            <p:nvPr/>
          </p:nvSpPr>
          <p:spPr bwMode="auto">
            <a:xfrm>
              <a:off x="785842" y="3043238"/>
              <a:ext cx="8001000" cy="0"/>
            </a:xfrm>
            <a:prstGeom prst="line">
              <a:avLst/>
            </a:prstGeom>
            <a:noFill/>
            <a:ln w="38100">
              <a:solidFill>
                <a:schemeClr val="tx1"/>
              </a:solidFill>
              <a:round/>
              <a:headEnd/>
              <a:tailEnd/>
            </a:ln>
            <a:effectLst/>
          </p:spPr>
          <p:txBody>
            <a:bodyPr anchor="b"/>
            <a:lstStyle/>
            <a:p>
              <a:endParaRPr lang="bg-BG"/>
            </a:p>
          </p:txBody>
        </p:sp>
        <p:sp>
          <p:nvSpPr>
            <p:cNvPr id="6" name="Line 5"/>
            <p:cNvSpPr>
              <a:spLocks noChangeShapeType="1"/>
            </p:cNvSpPr>
            <p:nvPr/>
          </p:nvSpPr>
          <p:spPr bwMode="auto">
            <a:xfrm>
              <a:off x="785842" y="4948238"/>
              <a:ext cx="8001000" cy="0"/>
            </a:xfrm>
            <a:prstGeom prst="line">
              <a:avLst/>
            </a:prstGeom>
            <a:noFill/>
            <a:ln w="38100">
              <a:solidFill>
                <a:schemeClr val="tx1"/>
              </a:solidFill>
              <a:round/>
              <a:headEnd/>
              <a:tailEnd/>
            </a:ln>
            <a:effectLst/>
          </p:spPr>
          <p:txBody>
            <a:bodyPr anchor="b"/>
            <a:lstStyle/>
            <a:p>
              <a:endParaRPr lang="bg-BG"/>
            </a:p>
          </p:txBody>
        </p:sp>
        <p:grpSp>
          <p:nvGrpSpPr>
            <p:cNvPr id="7" name="Group 7"/>
            <p:cNvGrpSpPr>
              <a:grpSpLocks/>
            </p:cNvGrpSpPr>
            <p:nvPr/>
          </p:nvGrpSpPr>
          <p:grpSpPr bwMode="auto">
            <a:xfrm>
              <a:off x="6746875" y="1273198"/>
              <a:ext cx="2079625" cy="5441950"/>
              <a:chOff x="4447" y="736"/>
              <a:chExt cx="1036" cy="3428"/>
            </a:xfrm>
          </p:grpSpPr>
          <p:sp>
            <p:nvSpPr>
              <p:cNvPr id="8" name="AutoShape 8"/>
              <p:cNvSpPr>
                <a:spLocks noChangeArrowheads="1"/>
              </p:cNvSpPr>
              <p:nvPr/>
            </p:nvSpPr>
            <p:spPr bwMode="gray">
              <a:xfrm>
                <a:off x="4447" y="736"/>
                <a:ext cx="1036" cy="1036"/>
              </a:xfrm>
              <a:prstGeom prst="roundRect">
                <a:avLst>
                  <a:gd name="adj" fmla="val 16667"/>
                </a:avLst>
              </a:prstGeom>
              <a:solidFill>
                <a:srgbClr val="C00000"/>
              </a:solidFill>
              <a:ln w="12700" algn="ctr">
                <a:solidFill>
                  <a:schemeClr val="accent2"/>
                </a:solidFill>
                <a:round/>
                <a:headEnd/>
                <a:tailEnd type="none" w="lg" len="lg"/>
              </a:ln>
              <a:effectLst/>
            </p:spPr>
            <p:txBody>
              <a:bodyPr anchor="ctr"/>
              <a:lstStyle/>
              <a:p>
                <a:pPr algn="ctr">
                  <a:lnSpc>
                    <a:spcPct val="85000"/>
                  </a:lnSpc>
                  <a:spcBef>
                    <a:spcPct val="20000"/>
                  </a:spcBef>
                </a:pPr>
                <a:r>
                  <a:rPr lang="bg-BG" sz="1600" dirty="0" smtClean="0">
                    <a:solidFill>
                      <a:schemeClr val="bg1"/>
                    </a:solidFill>
                    <a:effectLst>
                      <a:outerShdw blurRad="38100" dist="38100" dir="2700000" algn="tl">
                        <a:srgbClr val="000000"/>
                      </a:outerShdw>
                    </a:effectLst>
                    <a:latin typeface="Arial" pitchFamily="34" charset="0"/>
                    <a:cs typeface="Arial" pitchFamily="34" charset="0"/>
                  </a:rPr>
                  <a:t>Какво е бъдещото търсене по складови единици във всеки регион и във всеки център за дистрибуция</a:t>
                </a:r>
                <a:r>
                  <a:rPr lang="en-US" sz="1600" dirty="0" smtClean="0">
                    <a:solidFill>
                      <a:schemeClr val="bg1"/>
                    </a:solidFill>
                    <a:effectLst>
                      <a:outerShdw blurRad="38100" dist="38100" dir="2700000" algn="tl">
                        <a:srgbClr val="000000"/>
                      </a:outerShdw>
                    </a:effectLst>
                    <a:latin typeface="Arial" pitchFamily="34" charset="0"/>
                    <a:cs typeface="Arial" pitchFamily="34" charset="0"/>
                  </a:rPr>
                  <a:t>?</a:t>
                </a:r>
                <a:endParaRPr lang="en-US" sz="1600" dirty="0">
                  <a:solidFill>
                    <a:schemeClr val="bg1"/>
                  </a:solidFill>
                  <a:effectLst>
                    <a:outerShdw blurRad="38100" dist="38100" dir="2700000" algn="tl">
                      <a:srgbClr val="000000"/>
                    </a:outerShdw>
                  </a:effectLst>
                  <a:latin typeface="Arial" pitchFamily="34" charset="0"/>
                  <a:cs typeface="Arial" pitchFamily="34" charset="0"/>
                </a:endParaRPr>
              </a:p>
            </p:txBody>
          </p:sp>
          <p:sp>
            <p:nvSpPr>
              <p:cNvPr id="9" name="AutoShape 9"/>
              <p:cNvSpPr>
                <a:spLocks noChangeArrowheads="1"/>
              </p:cNvSpPr>
              <p:nvPr/>
            </p:nvSpPr>
            <p:spPr bwMode="gray">
              <a:xfrm>
                <a:off x="4447" y="1932"/>
                <a:ext cx="1036" cy="1036"/>
              </a:xfrm>
              <a:prstGeom prst="roundRect">
                <a:avLst>
                  <a:gd name="adj" fmla="val 16667"/>
                </a:avLst>
              </a:prstGeom>
              <a:solidFill>
                <a:srgbClr val="C00000"/>
              </a:solidFill>
              <a:ln w="12700" algn="ctr">
                <a:solidFill>
                  <a:schemeClr val="accent2"/>
                </a:solidFill>
                <a:round/>
                <a:headEnd/>
                <a:tailEnd type="none" w="lg" len="lg"/>
              </a:ln>
              <a:effectLst/>
            </p:spPr>
            <p:txBody>
              <a:bodyPr anchor="ctr"/>
              <a:lstStyle/>
              <a:p>
                <a:pPr algn="ctr">
                  <a:lnSpc>
                    <a:spcPct val="85000"/>
                  </a:lnSpc>
                  <a:spcBef>
                    <a:spcPct val="20000"/>
                  </a:spcBef>
                </a:pPr>
                <a:r>
                  <a:rPr lang="bg-BG" sz="1600" dirty="0" smtClean="0">
                    <a:solidFill>
                      <a:schemeClr val="bg1"/>
                    </a:solidFill>
                    <a:effectLst>
                      <a:outerShdw blurRad="38100" dist="38100" dir="2700000" algn="tl">
                        <a:srgbClr val="000000"/>
                      </a:outerShdw>
                    </a:effectLst>
                    <a:latin typeface="Arial" pitchFamily="34" charset="0"/>
                    <a:cs typeface="Arial" pitchFamily="34" charset="0"/>
                  </a:rPr>
                  <a:t>Кои запитвания от клиенти да приемем или откажем</a:t>
                </a:r>
                <a:r>
                  <a:rPr lang="en-US" sz="1600" dirty="0" smtClean="0">
                    <a:solidFill>
                      <a:schemeClr val="bg1"/>
                    </a:solidFill>
                    <a:effectLst>
                      <a:outerShdw blurRad="38100" dist="38100" dir="2700000" algn="tl">
                        <a:srgbClr val="000000"/>
                      </a:outerShdw>
                    </a:effectLst>
                    <a:latin typeface="Arial" pitchFamily="34" charset="0"/>
                    <a:cs typeface="Arial" pitchFamily="34" charset="0"/>
                  </a:rPr>
                  <a:t>? </a:t>
                </a:r>
                <a:r>
                  <a:rPr lang="bg-BG" sz="1600" dirty="0" smtClean="0">
                    <a:solidFill>
                      <a:schemeClr val="bg1"/>
                    </a:solidFill>
                    <a:effectLst>
                      <a:outerShdw blurRad="38100" dist="38100" dir="2700000" algn="tl">
                        <a:srgbClr val="000000"/>
                      </a:outerShdw>
                    </a:effectLst>
                    <a:latin typeface="Arial" pitchFamily="34" charset="0"/>
                    <a:cs typeface="Arial" pitchFamily="34" charset="0"/>
                  </a:rPr>
                  <a:t>Знаем ли статуса на клиентските поръчки</a:t>
                </a:r>
                <a:r>
                  <a:rPr lang="en-US" sz="1600" dirty="0" smtClean="0">
                    <a:solidFill>
                      <a:schemeClr val="bg1"/>
                    </a:solidFill>
                    <a:effectLst>
                      <a:outerShdw blurRad="38100" dist="38100" dir="2700000" algn="tl">
                        <a:srgbClr val="000000"/>
                      </a:outerShdw>
                    </a:effectLst>
                    <a:latin typeface="Arial" pitchFamily="34" charset="0"/>
                    <a:cs typeface="Arial" pitchFamily="34" charset="0"/>
                  </a:rPr>
                  <a:t>?</a:t>
                </a:r>
                <a:endParaRPr lang="en-US" sz="1600" dirty="0">
                  <a:solidFill>
                    <a:schemeClr val="bg1"/>
                  </a:solidFill>
                  <a:effectLst>
                    <a:outerShdw blurRad="38100" dist="38100" dir="2700000" algn="tl">
                      <a:srgbClr val="000000"/>
                    </a:outerShdw>
                  </a:effectLst>
                  <a:latin typeface="Arial" pitchFamily="34" charset="0"/>
                  <a:cs typeface="Arial" pitchFamily="34" charset="0"/>
                </a:endParaRPr>
              </a:p>
            </p:txBody>
          </p:sp>
          <p:sp>
            <p:nvSpPr>
              <p:cNvPr id="10" name="AutoShape 10"/>
              <p:cNvSpPr>
                <a:spLocks noChangeArrowheads="1"/>
              </p:cNvSpPr>
              <p:nvPr/>
            </p:nvSpPr>
            <p:spPr bwMode="gray">
              <a:xfrm>
                <a:off x="4447" y="3128"/>
                <a:ext cx="1036" cy="1036"/>
              </a:xfrm>
              <a:prstGeom prst="roundRect">
                <a:avLst>
                  <a:gd name="adj" fmla="val 16667"/>
                </a:avLst>
              </a:prstGeom>
              <a:solidFill>
                <a:srgbClr val="C00000"/>
              </a:solidFill>
              <a:ln w="12700" algn="ctr">
                <a:solidFill>
                  <a:schemeClr val="accent2"/>
                </a:solidFill>
                <a:round/>
                <a:headEnd/>
                <a:tailEnd type="none" w="lg" len="lg"/>
              </a:ln>
              <a:effectLst/>
            </p:spPr>
            <p:txBody>
              <a:bodyPr anchor="ctr"/>
              <a:lstStyle/>
              <a:p>
                <a:pPr algn="ctr">
                  <a:lnSpc>
                    <a:spcPct val="85000"/>
                  </a:lnSpc>
                  <a:spcBef>
                    <a:spcPct val="20000"/>
                  </a:spcBef>
                </a:pPr>
                <a:r>
                  <a:rPr lang="bg-BG" sz="1600" dirty="0" smtClean="0">
                    <a:solidFill>
                      <a:schemeClr val="bg1"/>
                    </a:solidFill>
                    <a:effectLst>
                      <a:outerShdw blurRad="38100" dist="38100" dir="2700000" algn="tl">
                        <a:srgbClr val="000000"/>
                      </a:outerShdw>
                    </a:effectLst>
                    <a:latin typeface="Arial" pitchFamily="34" charset="0"/>
                    <a:cs typeface="Arial" pitchFamily="34" charset="0"/>
                  </a:rPr>
                  <a:t>Кои клиенти не са платили още</a:t>
                </a:r>
                <a:r>
                  <a:rPr lang="en-US" sz="1600" dirty="0" smtClean="0">
                    <a:solidFill>
                      <a:schemeClr val="bg1"/>
                    </a:solidFill>
                    <a:effectLst>
                      <a:outerShdw blurRad="38100" dist="38100" dir="2700000" algn="tl">
                        <a:srgbClr val="000000"/>
                      </a:outerShdw>
                    </a:effectLst>
                    <a:latin typeface="Arial" pitchFamily="34" charset="0"/>
                    <a:cs typeface="Arial" pitchFamily="34" charset="0"/>
                  </a:rPr>
                  <a:t>? </a:t>
                </a:r>
                <a:r>
                  <a:rPr lang="bg-BG" sz="1600" dirty="0" smtClean="0">
                    <a:solidFill>
                      <a:schemeClr val="bg1"/>
                    </a:solidFill>
                    <a:effectLst>
                      <a:outerShdw blurRad="38100" dist="38100" dir="2700000" algn="tl">
                        <a:srgbClr val="000000"/>
                      </a:outerShdw>
                    </a:effectLst>
                    <a:latin typeface="Arial" pitchFamily="34" charset="0"/>
                    <a:cs typeface="Arial" pitchFamily="34" charset="0"/>
                  </a:rPr>
                  <a:t>С какви специални изисквания за фактуриране ще трябва да се справя утре</a:t>
                </a:r>
                <a:r>
                  <a:rPr lang="en-US" sz="1600" dirty="0" smtClean="0">
                    <a:solidFill>
                      <a:schemeClr val="bg1"/>
                    </a:solidFill>
                    <a:effectLst>
                      <a:outerShdw blurRad="38100" dist="38100" dir="2700000" algn="tl">
                        <a:srgbClr val="000000"/>
                      </a:outerShdw>
                    </a:effectLst>
                    <a:latin typeface="Arial" pitchFamily="34" charset="0"/>
                    <a:cs typeface="Arial" pitchFamily="34" charset="0"/>
                  </a:rPr>
                  <a:t>?</a:t>
                </a:r>
                <a:endParaRPr lang="en-US" sz="1600" dirty="0">
                  <a:solidFill>
                    <a:schemeClr val="bg1"/>
                  </a:solidFill>
                  <a:effectLst>
                    <a:outerShdw blurRad="38100" dist="38100" dir="2700000" algn="tl">
                      <a:srgbClr val="000000"/>
                    </a:outerShdw>
                  </a:effectLst>
                  <a:latin typeface="Arial" pitchFamily="34" charset="0"/>
                  <a:cs typeface="Arial" pitchFamily="34" charset="0"/>
                </a:endParaRPr>
              </a:p>
            </p:txBody>
          </p:sp>
        </p:grpSp>
        <p:grpSp>
          <p:nvGrpSpPr>
            <p:cNvPr id="11" name="Group 11"/>
            <p:cNvGrpSpPr>
              <a:grpSpLocks/>
            </p:cNvGrpSpPr>
            <p:nvPr/>
          </p:nvGrpSpPr>
          <p:grpSpPr bwMode="auto">
            <a:xfrm>
              <a:off x="3858214" y="1273198"/>
              <a:ext cx="2501171" cy="5441950"/>
              <a:chOff x="2581" y="736"/>
              <a:chExt cx="1246" cy="3428"/>
            </a:xfrm>
          </p:grpSpPr>
          <p:sp>
            <p:nvSpPr>
              <p:cNvPr id="12" name="AutoShape 12"/>
              <p:cNvSpPr>
                <a:spLocks noChangeArrowheads="1"/>
              </p:cNvSpPr>
              <p:nvPr/>
            </p:nvSpPr>
            <p:spPr bwMode="gray">
              <a:xfrm>
                <a:off x="2616" y="736"/>
                <a:ext cx="1079" cy="1036"/>
              </a:xfrm>
              <a:prstGeom prst="roundRect">
                <a:avLst>
                  <a:gd name="adj" fmla="val 16667"/>
                </a:avLst>
              </a:prstGeom>
              <a:solidFill>
                <a:srgbClr val="C00000"/>
              </a:solidFill>
              <a:ln w="12700" algn="ctr">
                <a:solidFill>
                  <a:schemeClr val="accent2"/>
                </a:solidFill>
                <a:round/>
                <a:headEnd/>
                <a:tailEnd type="none" w="lg" len="lg"/>
              </a:ln>
              <a:effectLst/>
            </p:spPr>
            <p:txBody>
              <a:bodyPr anchor="ctr"/>
              <a:lstStyle/>
              <a:p>
                <a:pPr algn="ctr">
                  <a:lnSpc>
                    <a:spcPct val="85000"/>
                  </a:lnSpc>
                  <a:spcBef>
                    <a:spcPct val="20000"/>
                  </a:spcBef>
                </a:pPr>
                <a:r>
                  <a:rPr lang="bg-BG" sz="1600" dirty="0" smtClean="0">
                    <a:solidFill>
                      <a:schemeClr val="bg1"/>
                    </a:solidFill>
                    <a:effectLst>
                      <a:outerShdw blurRad="38100" dist="38100" dir="2700000" algn="tl">
                        <a:srgbClr val="000000"/>
                      </a:outerShdw>
                    </a:effectLst>
                    <a:latin typeface="Arial" pitchFamily="34" charset="0"/>
                    <a:cs typeface="Arial" pitchFamily="34" charset="0"/>
                  </a:rPr>
                  <a:t>Какви складови наличности да поддържам във всеки склад, за да посрещна търсенето</a:t>
                </a:r>
                <a:r>
                  <a:rPr lang="en-US" sz="1600" dirty="0" smtClean="0">
                    <a:solidFill>
                      <a:schemeClr val="bg1"/>
                    </a:solidFill>
                    <a:effectLst>
                      <a:outerShdw blurRad="38100" dist="38100" dir="2700000" algn="tl">
                        <a:srgbClr val="000000"/>
                      </a:outerShdw>
                    </a:effectLst>
                    <a:latin typeface="Arial" pitchFamily="34" charset="0"/>
                    <a:cs typeface="Arial" pitchFamily="34" charset="0"/>
                  </a:rPr>
                  <a:t>? </a:t>
                </a:r>
                <a:r>
                  <a:rPr lang="bg-BG" sz="1600" dirty="0" smtClean="0">
                    <a:solidFill>
                      <a:schemeClr val="bg1"/>
                    </a:solidFill>
                    <a:effectLst>
                      <a:outerShdw blurRad="38100" dist="38100" dir="2700000" algn="tl">
                        <a:srgbClr val="000000"/>
                      </a:outerShdw>
                    </a:effectLst>
                    <a:latin typeface="Arial" pitchFamily="34" charset="0"/>
                    <a:cs typeface="Arial" pitchFamily="34" charset="0"/>
                  </a:rPr>
                  <a:t>Кога да поръчаме още</a:t>
                </a:r>
                <a:r>
                  <a:rPr lang="en-US" sz="1600" dirty="0" smtClean="0">
                    <a:solidFill>
                      <a:schemeClr val="bg1"/>
                    </a:solidFill>
                    <a:effectLst>
                      <a:outerShdw blurRad="38100" dist="38100" dir="2700000" algn="tl">
                        <a:srgbClr val="000000"/>
                      </a:outerShdw>
                    </a:effectLst>
                    <a:latin typeface="Arial" pitchFamily="34" charset="0"/>
                    <a:cs typeface="Arial" pitchFamily="34" charset="0"/>
                  </a:rPr>
                  <a:t>?</a:t>
                </a:r>
                <a:endParaRPr lang="en-US" sz="1600" dirty="0">
                  <a:solidFill>
                    <a:schemeClr val="bg1"/>
                  </a:solidFill>
                  <a:effectLst>
                    <a:outerShdw blurRad="38100" dist="38100" dir="2700000" algn="tl">
                      <a:srgbClr val="000000"/>
                    </a:outerShdw>
                  </a:effectLst>
                  <a:latin typeface="Arial" pitchFamily="34" charset="0"/>
                  <a:cs typeface="Arial" pitchFamily="34" charset="0"/>
                </a:endParaRPr>
              </a:p>
            </p:txBody>
          </p:sp>
          <p:sp>
            <p:nvSpPr>
              <p:cNvPr id="13" name="AutoShape 13"/>
              <p:cNvSpPr>
                <a:spLocks noChangeArrowheads="1"/>
              </p:cNvSpPr>
              <p:nvPr/>
            </p:nvSpPr>
            <p:spPr bwMode="gray">
              <a:xfrm>
                <a:off x="2581" y="1932"/>
                <a:ext cx="1210" cy="1036"/>
              </a:xfrm>
              <a:prstGeom prst="roundRect">
                <a:avLst>
                  <a:gd name="adj" fmla="val 16667"/>
                </a:avLst>
              </a:prstGeom>
              <a:solidFill>
                <a:srgbClr val="C00000"/>
              </a:solidFill>
              <a:ln w="12700" algn="ctr">
                <a:solidFill>
                  <a:schemeClr val="accent2"/>
                </a:solidFill>
                <a:round/>
                <a:headEnd/>
                <a:tailEnd type="none" w="lg" len="lg"/>
              </a:ln>
              <a:effectLst/>
            </p:spPr>
            <p:txBody>
              <a:bodyPr anchor="ctr"/>
              <a:lstStyle/>
              <a:p>
                <a:pPr algn="ctr">
                  <a:lnSpc>
                    <a:spcPct val="85000"/>
                  </a:lnSpc>
                  <a:spcBef>
                    <a:spcPct val="20000"/>
                  </a:spcBef>
                </a:pPr>
                <a:r>
                  <a:rPr lang="bg-BG" sz="1600" dirty="0" smtClean="0">
                    <a:solidFill>
                      <a:schemeClr val="bg1"/>
                    </a:solidFill>
                    <a:effectLst>
                      <a:outerShdw blurRad="38100" dist="38100" dir="2700000" algn="tl">
                        <a:srgbClr val="000000"/>
                      </a:outerShdw>
                    </a:effectLst>
                    <a:latin typeface="Arial" pitchFamily="34" charset="0"/>
                    <a:cs typeface="Arial" pitchFamily="34" charset="0"/>
                  </a:rPr>
                  <a:t>Коя поръчка да изпишем, опаковаме и експедираме днес</a:t>
                </a:r>
                <a:r>
                  <a:rPr lang="en-US" sz="1600" dirty="0" smtClean="0">
                    <a:solidFill>
                      <a:schemeClr val="bg1"/>
                    </a:solidFill>
                    <a:effectLst>
                      <a:outerShdw blurRad="38100" dist="38100" dir="2700000" algn="tl">
                        <a:srgbClr val="000000"/>
                      </a:outerShdw>
                    </a:effectLst>
                    <a:latin typeface="Arial" pitchFamily="34" charset="0"/>
                    <a:cs typeface="Arial" pitchFamily="34" charset="0"/>
                  </a:rPr>
                  <a:t>? </a:t>
                </a:r>
                <a:r>
                  <a:rPr lang="bg-BG" sz="1600" dirty="0" smtClean="0">
                    <a:solidFill>
                      <a:schemeClr val="bg1"/>
                    </a:solidFill>
                    <a:effectLst>
                      <a:outerShdw blurRad="38100" dist="38100" dir="2700000" algn="tl">
                        <a:srgbClr val="000000"/>
                      </a:outerShdw>
                    </a:effectLst>
                    <a:latin typeface="Arial" pitchFamily="34" charset="0"/>
                    <a:cs typeface="Arial" pitchFamily="34" charset="0"/>
                  </a:rPr>
                  <a:t>Ще се сблъскам ли с липса на наличности</a:t>
                </a:r>
                <a:r>
                  <a:rPr lang="en-US" sz="1600" dirty="0" smtClean="0">
                    <a:solidFill>
                      <a:schemeClr val="bg1"/>
                    </a:solidFill>
                    <a:effectLst>
                      <a:outerShdw blurRad="38100" dist="38100" dir="2700000" algn="tl">
                        <a:srgbClr val="000000"/>
                      </a:outerShdw>
                    </a:effectLst>
                    <a:latin typeface="Arial" pitchFamily="34" charset="0"/>
                    <a:cs typeface="Arial" pitchFamily="34" charset="0"/>
                  </a:rPr>
                  <a:t>? </a:t>
                </a:r>
                <a:r>
                  <a:rPr lang="bg-BG" sz="1600" dirty="0" smtClean="0">
                    <a:solidFill>
                      <a:schemeClr val="bg1"/>
                    </a:solidFill>
                    <a:effectLst>
                      <a:outerShdw blurRad="38100" dist="38100" dir="2700000" algn="tl">
                        <a:srgbClr val="000000"/>
                      </a:outerShdw>
                    </a:effectLst>
                    <a:latin typeface="Arial" pitchFamily="34" charset="0"/>
                    <a:cs typeface="Arial" pitchFamily="34" charset="0"/>
                  </a:rPr>
                  <a:t>Какво ще правя ако това се случи</a:t>
                </a:r>
                <a:r>
                  <a:rPr lang="en-US" sz="1600" dirty="0" smtClean="0">
                    <a:solidFill>
                      <a:schemeClr val="bg1"/>
                    </a:solidFill>
                    <a:effectLst>
                      <a:outerShdw blurRad="38100" dist="38100" dir="2700000" algn="tl">
                        <a:srgbClr val="000000"/>
                      </a:outerShdw>
                    </a:effectLst>
                    <a:latin typeface="Arial" pitchFamily="34" charset="0"/>
                    <a:cs typeface="Arial" pitchFamily="34" charset="0"/>
                  </a:rPr>
                  <a:t>?</a:t>
                </a:r>
                <a:endParaRPr lang="en-US" sz="1600" dirty="0">
                  <a:solidFill>
                    <a:schemeClr val="bg1"/>
                  </a:solidFill>
                  <a:effectLst>
                    <a:outerShdw blurRad="38100" dist="38100" dir="2700000" algn="tl">
                      <a:srgbClr val="000000"/>
                    </a:outerShdw>
                  </a:effectLst>
                  <a:latin typeface="Arial" pitchFamily="34" charset="0"/>
                  <a:cs typeface="Arial" pitchFamily="34" charset="0"/>
                </a:endParaRPr>
              </a:p>
            </p:txBody>
          </p:sp>
          <p:sp>
            <p:nvSpPr>
              <p:cNvPr id="14" name="AutoShape 14"/>
              <p:cNvSpPr>
                <a:spLocks noChangeArrowheads="1"/>
              </p:cNvSpPr>
              <p:nvPr/>
            </p:nvSpPr>
            <p:spPr bwMode="gray">
              <a:xfrm>
                <a:off x="2581" y="3128"/>
                <a:ext cx="1246" cy="1036"/>
              </a:xfrm>
              <a:prstGeom prst="roundRect">
                <a:avLst>
                  <a:gd name="adj" fmla="val 16667"/>
                </a:avLst>
              </a:prstGeom>
              <a:solidFill>
                <a:srgbClr val="C00000"/>
              </a:solidFill>
              <a:ln w="12700" algn="ctr">
                <a:solidFill>
                  <a:schemeClr val="accent2"/>
                </a:solidFill>
                <a:round/>
                <a:headEnd/>
                <a:tailEnd type="none" w="lg" len="lg"/>
              </a:ln>
              <a:effectLst/>
            </p:spPr>
            <p:txBody>
              <a:bodyPr anchor="ctr"/>
              <a:lstStyle/>
              <a:p>
                <a:pPr algn="ctr">
                  <a:lnSpc>
                    <a:spcPct val="85000"/>
                  </a:lnSpc>
                  <a:spcBef>
                    <a:spcPct val="20000"/>
                  </a:spcBef>
                </a:pPr>
                <a:r>
                  <a:rPr lang="bg-BG" sz="1600" dirty="0" smtClean="0">
                    <a:solidFill>
                      <a:schemeClr val="bg1"/>
                    </a:solidFill>
                    <a:effectLst>
                      <a:outerShdw blurRad="38100" dist="38100" dir="2700000" algn="tl">
                        <a:srgbClr val="000000"/>
                      </a:outerShdw>
                    </a:effectLst>
                    <a:latin typeface="Arial" pitchFamily="34" charset="0"/>
                    <a:cs typeface="Arial" pitchFamily="34" charset="0"/>
                  </a:rPr>
                  <a:t>С каква складова наличност разполагам</a:t>
                </a:r>
                <a:r>
                  <a:rPr lang="en-US" sz="1600" dirty="0" smtClean="0">
                    <a:solidFill>
                      <a:schemeClr val="bg1"/>
                    </a:solidFill>
                    <a:effectLst>
                      <a:outerShdw blurRad="38100" dist="38100" dir="2700000" algn="tl">
                        <a:srgbClr val="000000"/>
                      </a:outerShdw>
                    </a:effectLst>
                    <a:latin typeface="Arial" pitchFamily="34" charset="0"/>
                    <a:cs typeface="Arial" pitchFamily="34" charset="0"/>
                  </a:rPr>
                  <a:t>? </a:t>
                </a:r>
                <a:r>
                  <a:rPr lang="bg-BG" sz="1600" dirty="0" smtClean="0">
                    <a:solidFill>
                      <a:schemeClr val="bg1"/>
                    </a:solidFill>
                    <a:effectLst>
                      <a:outerShdw blurRad="38100" dist="38100" dir="2700000" algn="tl">
                        <a:srgbClr val="000000"/>
                      </a:outerShdw>
                    </a:effectLst>
                    <a:latin typeface="Arial" pitchFamily="34" charset="0"/>
                    <a:cs typeface="Arial" pitchFamily="34" charset="0"/>
                  </a:rPr>
                  <a:t>Кои стоки се изчерпват</a:t>
                </a:r>
                <a:r>
                  <a:rPr lang="en-US" sz="1600" dirty="0" smtClean="0">
                    <a:solidFill>
                      <a:schemeClr val="bg1"/>
                    </a:solidFill>
                    <a:effectLst>
                      <a:outerShdw blurRad="38100" dist="38100" dir="2700000" algn="tl">
                        <a:srgbClr val="000000"/>
                      </a:outerShdw>
                    </a:effectLst>
                    <a:latin typeface="Arial" pitchFamily="34" charset="0"/>
                    <a:cs typeface="Arial" pitchFamily="34" charset="0"/>
                  </a:rPr>
                  <a:t>? </a:t>
                </a:r>
                <a:r>
                  <a:rPr lang="bg-BG" sz="1600" dirty="0" smtClean="0">
                    <a:solidFill>
                      <a:schemeClr val="bg1"/>
                    </a:solidFill>
                    <a:effectLst>
                      <a:outerShdw blurRad="38100" dist="38100" dir="2700000" algn="tl">
                        <a:srgbClr val="000000"/>
                      </a:outerShdw>
                    </a:effectLst>
                    <a:latin typeface="Arial" pitchFamily="34" charset="0"/>
                    <a:cs typeface="Arial" pitchFamily="34" charset="0"/>
                  </a:rPr>
                  <a:t>Разполагам ли с достатъчно пари, за да поръчам от доставчици</a:t>
                </a:r>
                <a:r>
                  <a:rPr lang="en-US" sz="1600" dirty="0" smtClean="0">
                    <a:solidFill>
                      <a:schemeClr val="bg1"/>
                    </a:solidFill>
                    <a:effectLst>
                      <a:outerShdw blurRad="38100" dist="38100" dir="2700000" algn="tl">
                        <a:srgbClr val="000000"/>
                      </a:outerShdw>
                    </a:effectLst>
                    <a:latin typeface="Arial" pitchFamily="34" charset="0"/>
                    <a:cs typeface="Arial" pitchFamily="34" charset="0"/>
                  </a:rPr>
                  <a:t>?</a:t>
                </a:r>
                <a:endParaRPr lang="en-US" sz="1600" dirty="0">
                  <a:solidFill>
                    <a:schemeClr val="bg1"/>
                  </a:solidFill>
                  <a:effectLst>
                    <a:outerShdw blurRad="38100" dist="38100" dir="2700000" algn="tl">
                      <a:srgbClr val="000000"/>
                    </a:outerShdw>
                  </a:effectLst>
                  <a:latin typeface="Arial" pitchFamily="34" charset="0"/>
                  <a:cs typeface="Arial" pitchFamily="34" charset="0"/>
                </a:endParaRPr>
              </a:p>
            </p:txBody>
          </p:sp>
        </p:grpSp>
        <p:grpSp>
          <p:nvGrpSpPr>
            <p:cNvPr id="15" name="Group 15"/>
            <p:cNvGrpSpPr>
              <a:grpSpLocks/>
            </p:cNvGrpSpPr>
            <p:nvPr/>
          </p:nvGrpSpPr>
          <p:grpSpPr bwMode="auto">
            <a:xfrm>
              <a:off x="1284288" y="1273198"/>
              <a:ext cx="2079625" cy="5441950"/>
              <a:chOff x="645" y="736"/>
              <a:chExt cx="1036" cy="3428"/>
            </a:xfrm>
          </p:grpSpPr>
          <p:sp>
            <p:nvSpPr>
              <p:cNvPr id="16" name="AutoShape 16"/>
              <p:cNvSpPr>
                <a:spLocks noChangeArrowheads="1"/>
              </p:cNvSpPr>
              <p:nvPr/>
            </p:nvSpPr>
            <p:spPr bwMode="gray">
              <a:xfrm>
                <a:off x="645" y="736"/>
                <a:ext cx="1036" cy="1036"/>
              </a:xfrm>
              <a:prstGeom prst="roundRect">
                <a:avLst>
                  <a:gd name="adj" fmla="val 16667"/>
                </a:avLst>
              </a:prstGeom>
              <a:solidFill>
                <a:srgbClr val="C00000"/>
              </a:solidFill>
              <a:ln w="12700" algn="ctr">
                <a:solidFill>
                  <a:schemeClr val="accent2"/>
                </a:solidFill>
                <a:round/>
                <a:headEnd/>
                <a:tailEnd type="none" w="lg" len="lg"/>
              </a:ln>
              <a:effectLst/>
            </p:spPr>
            <p:txBody>
              <a:bodyPr anchor="ctr"/>
              <a:lstStyle/>
              <a:p>
                <a:pPr algn="ctr">
                  <a:lnSpc>
                    <a:spcPct val="85000"/>
                  </a:lnSpc>
                  <a:spcBef>
                    <a:spcPct val="20000"/>
                  </a:spcBef>
                </a:pPr>
                <a:r>
                  <a:rPr lang="bg-BG" sz="1600" dirty="0" smtClean="0">
                    <a:solidFill>
                      <a:schemeClr val="bg1"/>
                    </a:solidFill>
                    <a:effectLst>
                      <a:outerShdw blurRad="38100" dist="38100" dir="2700000" algn="tl">
                        <a:srgbClr val="000000"/>
                      </a:outerShdw>
                    </a:effectLst>
                    <a:latin typeface="Arial" pitchFamily="34" charset="0"/>
                    <a:cs typeface="Arial" pitchFamily="34" charset="0"/>
                  </a:rPr>
                  <a:t>Кои са новите артикули, които да планирам</a:t>
                </a:r>
                <a:r>
                  <a:rPr lang="en-US" sz="1600" dirty="0" smtClean="0">
                    <a:solidFill>
                      <a:schemeClr val="bg1"/>
                    </a:solidFill>
                    <a:effectLst>
                      <a:outerShdw blurRad="38100" dist="38100" dir="2700000" algn="tl">
                        <a:srgbClr val="000000"/>
                      </a:outerShdw>
                    </a:effectLst>
                    <a:latin typeface="Arial" pitchFamily="34" charset="0"/>
                    <a:cs typeface="Arial" pitchFamily="34" charset="0"/>
                  </a:rPr>
                  <a:t>? </a:t>
                </a:r>
                <a:r>
                  <a:rPr lang="bg-BG" sz="1600" dirty="0" smtClean="0">
                    <a:solidFill>
                      <a:schemeClr val="bg1"/>
                    </a:solidFill>
                    <a:effectLst>
                      <a:outerShdw blurRad="38100" dist="38100" dir="2700000" algn="tl">
                        <a:srgbClr val="000000"/>
                      </a:outerShdw>
                    </a:effectLst>
                    <a:latin typeface="Arial" pitchFamily="34" charset="0"/>
                    <a:cs typeface="Arial" pitchFamily="34" charset="0"/>
                  </a:rPr>
                  <a:t>Какви количества да купим</a:t>
                </a:r>
                <a:r>
                  <a:rPr lang="en-US" sz="1600" dirty="0" smtClean="0">
                    <a:solidFill>
                      <a:schemeClr val="bg1"/>
                    </a:solidFill>
                    <a:effectLst>
                      <a:outerShdw blurRad="38100" dist="38100" dir="2700000" algn="tl">
                        <a:srgbClr val="000000"/>
                      </a:outerShdw>
                    </a:effectLst>
                    <a:latin typeface="Arial" pitchFamily="34" charset="0"/>
                    <a:cs typeface="Arial" pitchFamily="34" charset="0"/>
                  </a:rPr>
                  <a:t>?</a:t>
                </a:r>
                <a:endParaRPr lang="en-US" sz="1600" dirty="0">
                  <a:solidFill>
                    <a:schemeClr val="bg1"/>
                  </a:solidFill>
                  <a:effectLst>
                    <a:outerShdw blurRad="38100" dist="38100" dir="2700000" algn="tl">
                      <a:srgbClr val="000000"/>
                    </a:outerShdw>
                  </a:effectLst>
                  <a:latin typeface="Arial" pitchFamily="34" charset="0"/>
                  <a:cs typeface="Arial" pitchFamily="34" charset="0"/>
                </a:endParaRPr>
              </a:p>
            </p:txBody>
          </p:sp>
          <p:sp>
            <p:nvSpPr>
              <p:cNvPr id="17" name="AutoShape 17"/>
              <p:cNvSpPr>
                <a:spLocks noChangeArrowheads="1"/>
              </p:cNvSpPr>
              <p:nvPr/>
            </p:nvSpPr>
            <p:spPr bwMode="gray">
              <a:xfrm>
                <a:off x="645" y="1932"/>
                <a:ext cx="1036" cy="1036"/>
              </a:xfrm>
              <a:prstGeom prst="roundRect">
                <a:avLst>
                  <a:gd name="adj" fmla="val 16667"/>
                </a:avLst>
              </a:prstGeom>
              <a:solidFill>
                <a:srgbClr val="C00000"/>
              </a:solidFill>
              <a:ln w="12700" algn="ctr">
                <a:solidFill>
                  <a:schemeClr val="accent2"/>
                </a:solidFill>
                <a:round/>
                <a:headEnd/>
                <a:tailEnd type="none" w="lg" len="lg"/>
              </a:ln>
              <a:effectLst/>
            </p:spPr>
            <p:txBody>
              <a:bodyPr anchor="ctr"/>
              <a:lstStyle/>
              <a:p>
                <a:pPr algn="ctr">
                  <a:lnSpc>
                    <a:spcPct val="85000"/>
                  </a:lnSpc>
                  <a:spcBef>
                    <a:spcPct val="20000"/>
                  </a:spcBef>
                </a:pPr>
                <a:r>
                  <a:rPr lang="bg-BG" sz="1600" dirty="0" smtClean="0">
                    <a:solidFill>
                      <a:schemeClr val="bg1"/>
                    </a:solidFill>
                    <a:effectLst>
                      <a:outerShdw blurRad="38100" dist="38100" dir="2700000" algn="tl">
                        <a:srgbClr val="000000"/>
                      </a:outerShdw>
                    </a:effectLst>
                    <a:latin typeface="Arial" pitchFamily="34" charset="0"/>
                    <a:cs typeface="Arial" pitchFamily="34" charset="0"/>
                  </a:rPr>
                  <a:t>За всички входящи доставки регистрирани ли са</a:t>
                </a:r>
                <a:r>
                  <a:rPr lang="en-US" sz="1600" dirty="0" smtClean="0">
                    <a:solidFill>
                      <a:schemeClr val="bg1"/>
                    </a:solidFill>
                    <a:effectLst>
                      <a:outerShdw blurRad="38100" dist="38100" dir="2700000" algn="tl">
                        <a:srgbClr val="000000"/>
                      </a:outerShdw>
                    </a:effectLst>
                    <a:latin typeface="Arial" pitchFamily="34" charset="0"/>
                    <a:cs typeface="Arial" pitchFamily="34" charset="0"/>
                  </a:rPr>
                  <a:t> </a:t>
                </a:r>
                <a:r>
                  <a:rPr lang="bg-BG" sz="1600" dirty="0" smtClean="0">
                    <a:solidFill>
                      <a:schemeClr val="bg1"/>
                    </a:solidFill>
                    <a:effectLst>
                      <a:outerShdw blurRad="38100" dist="38100" dir="2700000" algn="tl">
                        <a:srgbClr val="000000"/>
                      </a:outerShdw>
                    </a:effectLst>
                    <a:latin typeface="Arial" pitchFamily="34" charset="0"/>
                    <a:cs typeface="Arial" pitchFamily="34" charset="0"/>
                  </a:rPr>
                  <a:t>издадени</a:t>
                </a:r>
                <a:r>
                  <a:rPr lang="en-US" sz="1600" dirty="0" smtClean="0">
                    <a:solidFill>
                      <a:schemeClr val="bg1"/>
                    </a:solidFill>
                    <a:effectLst>
                      <a:outerShdw blurRad="38100" dist="38100" dir="2700000" algn="tl">
                        <a:srgbClr val="000000"/>
                      </a:outerShdw>
                    </a:effectLst>
                    <a:latin typeface="Arial" pitchFamily="34" charset="0"/>
                    <a:cs typeface="Arial" pitchFamily="34" charset="0"/>
                  </a:rPr>
                  <a:t> </a:t>
                </a:r>
                <a:r>
                  <a:rPr lang="bg-BG" sz="1600" dirty="0" smtClean="0">
                    <a:solidFill>
                      <a:schemeClr val="bg1"/>
                    </a:solidFill>
                    <a:effectLst>
                      <a:outerShdw blurRad="38100" dist="38100" dir="2700000" algn="tl">
                        <a:srgbClr val="000000"/>
                      </a:outerShdw>
                    </a:effectLst>
                    <a:latin typeface="Arial" pitchFamily="34" charset="0"/>
                    <a:cs typeface="Arial" pitchFamily="34" charset="0"/>
                  </a:rPr>
                  <a:t>разписки и заскладени в подходящите клетки на склада</a:t>
                </a:r>
                <a:r>
                  <a:rPr lang="en-US" sz="1600" dirty="0" smtClean="0">
                    <a:solidFill>
                      <a:schemeClr val="bg1"/>
                    </a:solidFill>
                    <a:effectLst>
                      <a:outerShdw blurRad="38100" dist="38100" dir="2700000" algn="tl">
                        <a:srgbClr val="000000"/>
                      </a:outerShdw>
                    </a:effectLst>
                    <a:latin typeface="Arial" pitchFamily="34" charset="0"/>
                    <a:cs typeface="Arial" pitchFamily="34" charset="0"/>
                  </a:rPr>
                  <a:t>?</a:t>
                </a:r>
                <a:endParaRPr lang="en-US" sz="1600" dirty="0">
                  <a:solidFill>
                    <a:schemeClr val="bg1"/>
                  </a:solidFill>
                  <a:effectLst>
                    <a:outerShdw blurRad="38100" dist="38100" dir="2700000" algn="tl">
                      <a:srgbClr val="000000"/>
                    </a:outerShdw>
                  </a:effectLst>
                  <a:latin typeface="Arial" pitchFamily="34" charset="0"/>
                  <a:cs typeface="Arial" pitchFamily="34" charset="0"/>
                </a:endParaRPr>
              </a:p>
            </p:txBody>
          </p:sp>
          <p:sp>
            <p:nvSpPr>
              <p:cNvPr id="18" name="AutoShape 18"/>
              <p:cNvSpPr>
                <a:spLocks noChangeArrowheads="1"/>
              </p:cNvSpPr>
              <p:nvPr/>
            </p:nvSpPr>
            <p:spPr bwMode="gray">
              <a:xfrm>
                <a:off x="645" y="3128"/>
                <a:ext cx="1036" cy="1036"/>
              </a:xfrm>
              <a:prstGeom prst="roundRect">
                <a:avLst>
                  <a:gd name="adj" fmla="val 16667"/>
                </a:avLst>
              </a:prstGeom>
              <a:solidFill>
                <a:srgbClr val="C00000"/>
              </a:solidFill>
              <a:ln w="12700" algn="ctr">
                <a:solidFill>
                  <a:schemeClr val="accent2"/>
                </a:solidFill>
                <a:round/>
                <a:headEnd/>
                <a:tailEnd type="none" w="lg" len="lg"/>
              </a:ln>
              <a:effectLst/>
            </p:spPr>
            <p:txBody>
              <a:bodyPr anchor="ctr"/>
              <a:lstStyle/>
              <a:p>
                <a:pPr algn="ctr">
                  <a:lnSpc>
                    <a:spcPct val="85000"/>
                  </a:lnSpc>
                  <a:spcBef>
                    <a:spcPct val="20000"/>
                  </a:spcBef>
                </a:pPr>
                <a:r>
                  <a:rPr lang="bg-BG" sz="1600" dirty="0" smtClean="0">
                    <a:solidFill>
                      <a:schemeClr val="bg1"/>
                    </a:solidFill>
                    <a:effectLst>
                      <a:outerShdw blurRad="38100" dist="38100" dir="2700000" algn="tl">
                        <a:srgbClr val="000000"/>
                      </a:outerShdw>
                    </a:effectLst>
                    <a:latin typeface="Arial" pitchFamily="34" charset="0"/>
                    <a:cs typeface="Arial" pitchFamily="34" charset="0"/>
                  </a:rPr>
                  <a:t>Изпратили ли сме поръчки към доставчици и свързани ли са с получаванията?</a:t>
                </a:r>
                <a:r>
                  <a:rPr lang="en-US" sz="1600" dirty="0" smtClean="0">
                    <a:solidFill>
                      <a:schemeClr val="bg1"/>
                    </a:solidFill>
                    <a:effectLst>
                      <a:outerShdw blurRad="38100" dist="38100" dir="2700000" algn="tl">
                        <a:srgbClr val="000000"/>
                      </a:outerShdw>
                    </a:effectLst>
                    <a:latin typeface="Arial" pitchFamily="34" charset="0"/>
                    <a:cs typeface="Arial" pitchFamily="34" charset="0"/>
                  </a:rPr>
                  <a:t> </a:t>
                </a:r>
                <a:r>
                  <a:rPr lang="bg-BG" sz="1600" dirty="0" smtClean="0">
                    <a:solidFill>
                      <a:schemeClr val="bg1"/>
                    </a:solidFill>
                    <a:effectLst>
                      <a:outerShdw blurRad="38100" dist="38100" dir="2700000" algn="tl">
                        <a:srgbClr val="000000"/>
                      </a:outerShdw>
                    </a:effectLst>
                    <a:latin typeface="Arial" pitchFamily="34" charset="0"/>
                    <a:cs typeface="Arial" pitchFamily="34" charset="0"/>
                  </a:rPr>
                  <a:t>На кой доставчик трябва да платя утре</a:t>
                </a:r>
                <a:r>
                  <a:rPr lang="en-US" sz="1600" dirty="0" smtClean="0">
                    <a:solidFill>
                      <a:schemeClr val="bg1"/>
                    </a:solidFill>
                    <a:effectLst>
                      <a:outerShdw blurRad="38100" dist="38100" dir="2700000" algn="tl">
                        <a:srgbClr val="000000"/>
                      </a:outerShdw>
                    </a:effectLst>
                    <a:latin typeface="Arial" pitchFamily="34" charset="0"/>
                    <a:cs typeface="Arial" pitchFamily="34" charset="0"/>
                  </a:rPr>
                  <a:t>?</a:t>
                </a:r>
                <a:endParaRPr lang="en-US" sz="1600" dirty="0">
                  <a:solidFill>
                    <a:schemeClr val="bg1"/>
                  </a:solidFill>
                  <a:effectLst>
                    <a:outerShdw blurRad="38100" dist="38100" dir="2700000" algn="tl">
                      <a:srgbClr val="000000"/>
                    </a:outerShdw>
                  </a:effectLst>
                  <a:latin typeface="Arial" pitchFamily="34" charset="0"/>
                  <a:cs typeface="Arial" pitchFamily="34" charset="0"/>
                </a:endParaRPr>
              </a:p>
            </p:txBody>
          </p:sp>
        </p:grpSp>
        <p:sp>
          <p:nvSpPr>
            <p:cNvPr id="19" name="TextBox 18"/>
            <p:cNvSpPr txBox="1"/>
            <p:nvPr/>
          </p:nvSpPr>
          <p:spPr>
            <a:xfrm>
              <a:off x="0" y="1857364"/>
              <a:ext cx="1214414" cy="286232"/>
            </a:xfrm>
            <a:prstGeom prst="rect">
              <a:avLst/>
            </a:prstGeom>
            <a:noFill/>
          </p:spPr>
          <p:txBody>
            <a:bodyPr wrap="square" rtlCol="0">
              <a:spAutoFit/>
            </a:bodyPr>
            <a:lstStyle/>
            <a:p>
              <a:pPr>
                <a:lnSpc>
                  <a:spcPct val="90000"/>
                </a:lnSpc>
              </a:pPr>
              <a:r>
                <a:rPr lang="bg-BG" sz="1400" b="1" dirty="0" smtClean="0">
                  <a:latin typeface="Arial" pitchFamily="34" charset="0"/>
                  <a:cs typeface="Arial" pitchFamily="34" charset="0"/>
                </a:rPr>
                <a:t>Планиране</a:t>
              </a:r>
              <a:endParaRPr lang="en-US" sz="1400" b="1" dirty="0">
                <a:latin typeface="Arial" pitchFamily="34" charset="0"/>
                <a:cs typeface="Arial" pitchFamily="34" charset="0"/>
              </a:endParaRPr>
            </a:p>
          </p:txBody>
        </p:sp>
        <p:sp>
          <p:nvSpPr>
            <p:cNvPr id="20" name="TextBox 19"/>
            <p:cNvSpPr txBox="1"/>
            <p:nvPr/>
          </p:nvSpPr>
          <p:spPr>
            <a:xfrm>
              <a:off x="0" y="3786190"/>
              <a:ext cx="1357290" cy="286232"/>
            </a:xfrm>
            <a:prstGeom prst="rect">
              <a:avLst/>
            </a:prstGeom>
            <a:noFill/>
          </p:spPr>
          <p:txBody>
            <a:bodyPr wrap="square" rtlCol="0">
              <a:spAutoFit/>
            </a:bodyPr>
            <a:lstStyle/>
            <a:p>
              <a:pPr>
                <a:lnSpc>
                  <a:spcPct val="90000"/>
                </a:lnSpc>
              </a:pPr>
              <a:r>
                <a:rPr lang="bg-BG" sz="1400" b="1" dirty="0" smtClean="0">
                  <a:latin typeface="Arial" pitchFamily="34" charset="0"/>
                  <a:cs typeface="Arial" pitchFamily="34" charset="0"/>
                </a:rPr>
                <a:t>Изпълнение</a:t>
              </a:r>
              <a:endParaRPr lang="en-US" sz="1400" b="1" dirty="0">
                <a:latin typeface="Arial" pitchFamily="34" charset="0"/>
                <a:cs typeface="Arial" pitchFamily="34" charset="0"/>
              </a:endParaRPr>
            </a:p>
          </p:txBody>
        </p:sp>
        <p:sp>
          <p:nvSpPr>
            <p:cNvPr id="22" name="TextBox 21"/>
            <p:cNvSpPr txBox="1"/>
            <p:nvPr/>
          </p:nvSpPr>
          <p:spPr>
            <a:xfrm>
              <a:off x="-32" y="5715016"/>
              <a:ext cx="1357290" cy="286232"/>
            </a:xfrm>
            <a:prstGeom prst="rect">
              <a:avLst/>
            </a:prstGeom>
            <a:noFill/>
          </p:spPr>
          <p:txBody>
            <a:bodyPr wrap="square" rtlCol="0">
              <a:spAutoFit/>
            </a:bodyPr>
            <a:lstStyle/>
            <a:p>
              <a:pPr>
                <a:lnSpc>
                  <a:spcPct val="90000"/>
                </a:lnSpc>
              </a:pPr>
              <a:r>
                <a:rPr lang="bg-BG" sz="1400" b="1" dirty="0" smtClean="0">
                  <a:latin typeface="Arial" pitchFamily="34" charset="0"/>
                  <a:cs typeface="Arial" pitchFamily="34" charset="0"/>
                </a:rPr>
                <a:t>Анализ</a:t>
              </a:r>
              <a:endParaRPr lang="en-US" sz="1400" b="1" dirty="0">
                <a:latin typeface="Arial" pitchFamily="34" charset="0"/>
                <a:cs typeface="Arial" pitchFamily="34"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 name="Picture 47" descr="\\neon\ROOT\MARKETING\CAMPAIGNS\NAV\2009_Burzooborotni_stoki\Presentation\Mixed\2009-11-10_182627.jpg"/>
          <p:cNvPicPr>
            <a:picLocks noChangeAspect="1" noChangeArrowheads="1"/>
          </p:cNvPicPr>
          <p:nvPr/>
        </p:nvPicPr>
        <p:blipFill>
          <a:blip r:embed="rId2" cstate="print"/>
          <a:srcRect/>
          <a:stretch>
            <a:fillRect/>
          </a:stretch>
        </p:blipFill>
        <p:spPr bwMode="auto">
          <a:xfrm>
            <a:off x="2643176" y="2500306"/>
            <a:ext cx="3543289" cy="2214554"/>
          </a:xfrm>
          <a:prstGeom prst="rect">
            <a:avLst/>
          </a:prstGeom>
          <a:noFill/>
        </p:spPr>
      </p:pic>
      <p:sp>
        <p:nvSpPr>
          <p:cNvPr id="4" name="Oval 3"/>
          <p:cNvSpPr/>
          <p:nvPr/>
        </p:nvSpPr>
        <p:spPr bwMode="auto">
          <a:xfrm>
            <a:off x="2664357" y="2164143"/>
            <a:ext cx="3812645" cy="2785140"/>
          </a:xfrm>
          <a:prstGeom prst="ellipse">
            <a:avLst/>
          </a:prstGeom>
          <a:gradFill flip="none" rotWithShape="1">
            <a:gsLst>
              <a:gs pos="33000">
                <a:srgbClr val="000000">
                  <a:alpha val="0"/>
                </a:srgbClr>
              </a:gs>
              <a:gs pos="55000">
                <a:schemeClr val="bg1">
                  <a:alpha val="25000"/>
                </a:schemeClr>
              </a:gs>
            </a:gsLst>
            <a:path path="circle">
              <a:fillToRect l="50000" t="50000" r="50000" b="50000"/>
            </a:path>
            <a:tileRect/>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91416" tIns="45708" rIns="91416" bIns="45708" numCol="1" rtlCol="0" anchor="ctr" anchorCtr="0" compatLnSpc="1">
            <a:prstTxWarp prst="textNoShape">
              <a:avLst/>
            </a:prstTxWarp>
          </a:bodyPr>
          <a:lstStyle/>
          <a:p>
            <a:pPr defTabSz="913906">
              <a:spcBef>
                <a:spcPct val="0"/>
              </a:spcBef>
            </a:pPr>
            <a:endParaRPr lang="en-US" sz="2400" dirty="0" smtClean="0">
              <a:solidFill>
                <a:schemeClr val="tx1"/>
              </a:solidFill>
              <a:latin typeface="Segoe" pitchFamily="34" charset="0"/>
            </a:endParaRPr>
          </a:p>
        </p:txBody>
      </p:sp>
      <p:sp>
        <p:nvSpPr>
          <p:cNvPr id="5" name="Freeform 9"/>
          <p:cNvSpPr>
            <a:spLocks/>
          </p:cNvSpPr>
          <p:nvPr/>
        </p:nvSpPr>
        <p:spPr bwMode="auto">
          <a:xfrm>
            <a:off x="4977078" y="3183823"/>
            <a:ext cx="3379748" cy="3173384"/>
          </a:xfrm>
          <a:custGeom>
            <a:avLst/>
            <a:gdLst/>
            <a:ahLst/>
            <a:cxnLst>
              <a:cxn ang="0">
                <a:pos x="2348" y="0"/>
              </a:cxn>
              <a:cxn ang="0">
                <a:pos x="1382" y="635"/>
              </a:cxn>
              <a:cxn ang="0">
                <a:pos x="1775" y="637"/>
              </a:cxn>
              <a:cxn ang="0">
                <a:pos x="1757" y="737"/>
              </a:cxn>
              <a:cxn ang="0">
                <a:pos x="1728" y="837"/>
              </a:cxn>
              <a:cxn ang="0">
                <a:pos x="1689" y="932"/>
              </a:cxn>
              <a:cxn ang="0">
                <a:pos x="1641" y="1025"/>
              </a:cxn>
              <a:cxn ang="0">
                <a:pos x="1584" y="1115"/>
              </a:cxn>
              <a:cxn ang="0">
                <a:pos x="1521" y="1201"/>
              </a:cxn>
              <a:cxn ang="0">
                <a:pos x="1448" y="1282"/>
              </a:cxn>
              <a:cxn ang="0">
                <a:pos x="1369" y="1358"/>
              </a:cxn>
              <a:cxn ang="0">
                <a:pos x="1280" y="1433"/>
              </a:cxn>
              <a:cxn ang="0">
                <a:pos x="1187" y="1502"/>
              </a:cxn>
              <a:cxn ang="0">
                <a:pos x="1087" y="1565"/>
              </a:cxn>
              <a:cxn ang="0">
                <a:pos x="980" y="1623"/>
              </a:cxn>
              <a:cxn ang="0">
                <a:pos x="866" y="1674"/>
              </a:cxn>
              <a:cxn ang="0">
                <a:pos x="750" y="1722"/>
              </a:cxn>
              <a:cxn ang="0">
                <a:pos x="628" y="1762"/>
              </a:cxn>
              <a:cxn ang="0">
                <a:pos x="500" y="1797"/>
              </a:cxn>
              <a:cxn ang="0">
                <a:pos x="148" y="1852"/>
              </a:cxn>
              <a:cxn ang="0">
                <a:pos x="455" y="2740"/>
              </a:cxn>
              <a:cxn ang="0">
                <a:pos x="746" y="2691"/>
              </a:cxn>
              <a:cxn ang="0">
                <a:pos x="862" y="2666"/>
              </a:cxn>
              <a:cxn ang="0">
                <a:pos x="1089" y="2608"/>
              </a:cxn>
              <a:cxn ang="0">
                <a:pos x="1307" y="2534"/>
              </a:cxn>
              <a:cxn ang="0">
                <a:pos x="1516" y="2450"/>
              </a:cxn>
              <a:cxn ang="0">
                <a:pos x="1714" y="2355"/>
              </a:cxn>
              <a:cxn ang="0">
                <a:pos x="1903" y="2249"/>
              </a:cxn>
              <a:cxn ang="0">
                <a:pos x="2080" y="2133"/>
              </a:cxn>
              <a:cxn ang="0">
                <a:pos x="2243" y="2007"/>
              </a:cxn>
              <a:cxn ang="0">
                <a:pos x="2393" y="1873"/>
              </a:cxn>
              <a:cxn ang="0">
                <a:pos x="2530" y="1729"/>
              </a:cxn>
              <a:cxn ang="0">
                <a:pos x="2650" y="1579"/>
              </a:cxn>
              <a:cxn ang="0">
                <a:pos x="2755" y="1421"/>
              </a:cxn>
              <a:cxn ang="0">
                <a:pos x="2846" y="1256"/>
              </a:cxn>
              <a:cxn ang="0">
                <a:pos x="2916" y="1087"/>
              </a:cxn>
              <a:cxn ang="0">
                <a:pos x="2971" y="911"/>
              </a:cxn>
              <a:cxn ang="0">
                <a:pos x="3005" y="730"/>
              </a:cxn>
              <a:cxn ang="0">
                <a:pos x="3298" y="637"/>
              </a:cxn>
            </a:cxnLst>
            <a:rect l="0" t="0" r="r" b="b"/>
            <a:pathLst>
              <a:path w="3298" h="3097">
                <a:moveTo>
                  <a:pt x="3021" y="452"/>
                </a:moveTo>
                <a:lnTo>
                  <a:pt x="2348" y="0"/>
                </a:lnTo>
                <a:lnTo>
                  <a:pt x="1778" y="376"/>
                </a:lnTo>
                <a:lnTo>
                  <a:pt x="1382" y="635"/>
                </a:lnTo>
                <a:lnTo>
                  <a:pt x="1775" y="637"/>
                </a:lnTo>
                <a:lnTo>
                  <a:pt x="1775" y="637"/>
                </a:lnTo>
                <a:lnTo>
                  <a:pt x="1766" y="688"/>
                </a:lnTo>
                <a:lnTo>
                  <a:pt x="1757" y="737"/>
                </a:lnTo>
                <a:lnTo>
                  <a:pt x="1743" y="788"/>
                </a:lnTo>
                <a:lnTo>
                  <a:pt x="1728" y="837"/>
                </a:lnTo>
                <a:lnTo>
                  <a:pt x="1709" y="886"/>
                </a:lnTo>
                <a:lnTo>
                  <a:pt x="1689" y="932"/>
                </a:lnTo>
                <a:lnTo>
                  <a:pt x="1666" y="978"/>
                </a:lnTo>
                <a:lnTo>
                  <a:pt x="1641" y="1025"/>
                </a:lnTo>
                <a:lnTo>
                  <a:pt x="1614" y="1071"/>
                </a:lnTo>
                <a:lnTo>
                  <a:pt x="1584" y="1115"/>
                </a:lnTo>
                <a:lnTo>
                  <a:pt x="1553" y="1157"/>
                </a:lnTo>
                <a:lnTo>
                  <a:pt x="1521" y="1201"/>
                </a:lnTo>
                <a:lnTo>
                  <a:pt x="1484" y="1243"/>
                </a:lnTo>
                <a:lnTo>
                  <a:pt x="1448" y="1282"/>
                </a:lnTo>
                <a:lnTo>
                  <a:pt x="1409" y="1321"/>
                </a:lnTo>
                <a:lnTo>
                  <a:pt x="1369" y="1358"/>
                </a:lnTo>
                <a:lnTo>
                  <a:pt x="1325" y="1398"/>
                </a:lnTo>
                <a:lnTo>
                  <a:pt x="1280" y="1433"/>
                </a:lnTo>
                <a:lnTo>
                  <a:pt x="1234" y="1467"/>
                </a:lnTo>
                <a:lnTo>
                  <a:pt x="1187" y="1502"/>
                </a:lnTo>
                <a:lnTo>
                  <a:pt x="1137" y="1532"/>
                </a:lnTo>
                <a:lnTo>
                  <a:pt x="1087" y="1565"/>
                </a:lnTo>
                <a:lnTo>
                  <a:pt x="1032" y="1595"/>
                </a:lnTo>
                <a:lnTo>
                  <a:pt x="980" y="1623"/>
                </a:lnTo>
                <a:lnTo>
                  <a:pt x="923" y="1648"/>
                </a:lnTo>
                <a:lnTo>
                  <a:pt x="866" y="1674"/>
                </a:lnTo>
                <a:lnTo>
                  <a:pt x="809" y="1699"/>
                </a:lnTo>
                <a:lnTo>
                  <a:pt x="750" y="1722"/>
                </a:lnTo>
                <a:lnTo>
                  <a:pt x="689" y="1743"/>
                </a:lnTo>
                <a:lnTo>
                  <a:pt x="628" y="1762"/>
                </a:lnTo>
                <a:lnTo>
                  <a:pt x="564" y="1780"/>
                </a:lnTo>
                <a:lnTo>
                  <a:pt x="500" y="1797"/>
                </a:lnTo>
                <a:lnTo>
                  <a:pt x="344" y="1215"/>
                </a:lnTo>
                <a:lnTo>
                  <a:pt x="148" y="1852"/>
                </a:lnTo>
                <a:lnTo>
                  <a:pt x="0" y="2334"/>
                </a:lnTo>
                <a:lnTo>
                  <a:pt x="455" y="2740"/>
                </a:lnTo>
                <a:lnTo>
                  <a:pt x="857" y="3097"/>
                </a:lnTo>
                <a:lnTo>
                  <a:pt x="746" y="2691"/>
                </a:lnTo>
                <a:lnTo>
                  <a:pt x="746" y="2691"/>
                </a:lnTo>
                <a:lnTo>
                  <a:pt x="862" y="2666"/>
                </a:lnTo>
                <a:lnTo>
                  <a:pt x="978" y="2638"/>
                </a:lnTo>
                <a:lnTo>
                  <a:pt x="1089" y="2608"/>
                </a:lnTo>
                <a:lnTo>
                  <a:pt x="1200" y="2573"/>
                </a:lnTo>
                <a:lnTo>
                  <a:pt x="1307" y="2534"/>
                </a:lnTo>
                <a:lnTo>
                  <a:pt x="1414" y="2494"/>
                </a:lnTo>
                <a:lnTo>
                  <a:pt x="1516" y="2450"/>
                </a:lnTo>
                <a:lnTo>
                  <a:pt x="1616" y="2404"/>
                </a:lnTo>
                <a:lnTo>
                  <a:pt x="1714" y="2355"/>
                </a:lnTo>
                <a:lnTo>
                  <a:pt x="1809" y="2304"/>
                </a:lnTo>
                <a:lnTo>
                  <a:pt x="1903" y="2249"/>
                </a:lnTo>
                <a:lnTo>
                  <a:pt x="1993" y="2193"/>
                </a:lnTo>
                <a:lnTo>
                  <a:pt x="2080" y="2133"/>
                </a:lnTo>
                <a:lnTo>
                  <a:pt x="2162" y="2070"/>
                </a:lnTo>
                <a:lnTo>
                  <a:pt x="2243" y="2007"/>
                </a:lnTo>
                <a:lnTo>
                  <a:pt x="2318" y="1940"/>
                </a:lnTo>
                <a:lnTo>
                  <a:pt x="2393" y="1873"/>
                </a:lnTo>
                <a:lnTo>
                  <a:pt x="2462" y="1801"/>
                </a:lnTo>
                <a:lnTo>
                  <a:pt x="2530" y="1729"/>
                </a:lnTo>
                <a:lnTo>
                  <a:pt x="2591" y="1655"/>
                </a:lnTo>
                <a:lnTo>
                  <a:pt x="2650" y="1579"/>
                </a:lnTo>
                <a:lnTo>
                  <a:pt x="2705" y="1500"/>
                </a:lnTo>
                <a:lnTo>
                  <a:pt x="2755" y="1421"/>
                </a:lnTo>
                <a:lnTo>
                  <a:pt x="2803" y="1340"/>
                </a:lnTo>
                <a:lnTo>
                  <a:pt x="2846" y="1256"/>
                </a:lnTo>
                <a:lnTo>
                  <a:pt x="2882" y="1173"/>
                </a:lnTo>
                <a:lnTo>
                  <a:pt x="2916" y="1087"/>
                </a:lnTo>
                <a:lnTo>
                  <a:pt x="2946" y="999"/>
                </a:lnTo>
                <a:lnTo>
                  <a:pt x="2971" y="911"/>
                </a:lnTo>
                <a:lnTo>
                  <a:pt x="2991" y="821"/>
                </a:lnTo>
                <a:lnTo>
                  <a:pt x="3005" y="730"/>
                </a:lnTo>
                <a:lnTo>
                  <a:pt x="3016" y="637"/>
                </a:lnTo>
                <a:lnTo>
                  <a:pt x="3298" y="637"/>
                </a:lnTo>
                <a:lnTo>
                  <a:pt x="3021" y="452"/>
                </a:lnTo>
                <a:close/>
              </a:path>
            </a:pathLst>
          </a:custGeom>
          <a:gradFill>
            <a:gsLst>
              <a:gs pos="0">
                <a:srgbClr val="328094">
                  <a:alpha val="20000"/>
                </a:srgbClr>
              </a:gs>
              <a:gs pos="100000">
                <a:srgbClr val="87C1D5">
                  <a:alpha val="63000"/>
                </a:srgbClr>
              </a:gs>
            </a:gsLst>
            <a:lin ang="4500000" scaled="0"/>
          </a:gradFill>
          <a:ln w="22225">
            <a:gradFill flip="none" rotWithShape="1">
              <a:gsLst>
                <a:gs pos="0">
                  <a:schemeClr val="tx1"/>
                </a:gs>
                <a:gs pos="100000">
                  <a:srgbClr val="AFD5E3"/>
                </a:gs>
              </a:gsLst>
              <a:path path="rect">
                <a:fillToRect l="100000" t="100000"/>
              </a:path>
              <a:tileRect r="-100000" b="-100000"/>
            </a:gradFill>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177800" h="177800"/>
            <a:bevelB w="203200" h="203200"/>
            <a:extrusionClr>
              <a:srgbClr val="CCF37E"/>
            </a:extrusionClr>
            <a:contourClr>
              <a:schemeClr val="bg2">
                <a:lumMod val="50000"/>
                <a:lumOff val="50000"/>
              </a:schemeClr>
            </a:contourClr>
          </a:sp3d>
        </p:spPr>
        <p:style>
          <a:lnRef idx="1">
            <a:schemeClr val="accent2"/>
          </a:lnRef>
          <a:fillRef idx="3">
            <a:schemeClr val="accent2"/>
          </a:fillRef>
          <a:effectRef idx="2">
            <a:schemeClr val="accent2"/>
          </a:effectRef>
          <a:fontRef idx="minor">
            <a:schemeClr val="lt1"/>
          </a:fontRef>
        </p:style>
        <p:txBody>
          <a:bodyPr vert="horz" wrap="square" lIns="109705" tIns="54852" rIns="109705" bIns="54852" numCol="1" rtlCol="0" anchor="ctr" anchorCtr="0" compatLnSpc="1">
            <a:prstTxWarp prst="textNoShape">
              <a:avLst/>
            </a:prstTxWarp>
          </a:bodyPr>
          <a:lstStyle/>
          <a:p>
            <a:pPr algn="ctr" defTabSz="1096731" eaLnBrk="0" fontAlgn="base" hangingPunct="0">
              <a:lnSpc>
                <a:spcPct val="85000"/>
              </a:lnSpc>
              <a:spcBef>
                <a:spcPct val="0"/>
              </a:spcBef>
              <a:spcAft>
                <a:spcPct val="0"/>
              </a:spcAft>
            </a:pPr>
            <a:endParaRPr lang="en-US" sz="2800" dirty="0" smtClean="0">
              <a:solidFill>
                <a:schemeClr val="tx1"/>
              </a:solidFill>
              <a:latin typeface="Segoe" pitchFamily="34" charset="0"/>
            </a:endParaRPr>
          </a:p>
        </p:txBody>
      </p:sp>
      <p:sp>
        <p:nvSpPr>
          <p:cNvPr id="6" name="Freeform 10"/>
          <p:cNvSpPr>
            <a:spLocks/>
          </p:cNvSpPr>
          <p:nvPr/>
        </p:nvSpPr>
        <p:spPr bwMode="auto">
          <a:xfrm>
            <a:off x="1751546" y="939267"/>
            <a:ext cx="5641453" cy="1715288"/>
          </a:xfrm>
          <a:custGeom>
            <a:avLst/>
            <a:gdLst/>
            <a:ahLst/>
            <a:cxnLst>
              <a:cxn ang="0">
                <a:pos x="5168" y="853"/>
              </a:cxn>
              <a:cxn ang="0">
                <a:pos x="5059" y="756"/>
              </a:cxn>
              <a:cxn ang="0">
                <a:pos x="4943" y="665"/>
              </a:cxn>
              <a:cxn ang="0">
                <a:pos x="4818" y="580"/>
              </a:cxn>
              <a:cxn ang="0">
                <a:pos x="4691" y="498"/>
              </a:cxn>
              <a:cxn ang="0">
                <a:pos x="4555" y="424"/>
              </a:cxn>
              <a:cxn ang="0">
                <a:pos x="4414" y="355"/>
              </a:cxn>
              <a:cxn ang="0">
                <a:pos x="4269" y="290"/>
              </a:cxn>
              <a:cxn ang="0">
                <a:pos x="4116" y="229"/>
              </a:cxn>
              <a:cxn ang="0">
                <a:pos x="3959" y="178"/>
              </a:cxn>
              <a:cxn ang="0">
                <a:pos x="3800" y="132"/>
              </a:cxn>
              <a:cxn ang="0">
                <a:pos x="3634" y="93"/>
              </a:cxn>
              <a:cxn ang="0">
                <a:pos x="3466" y="58"/>
              </a:cxn>
              <a:cxn ang="0">
                <a:pos x="3294" y="32"/>
              </a:cxn>
              <a:cxn ang="0">
                <a:pos x="3119" y="14"/>
              </a:cxn>
              <a:cxn ang="0">
                <a:pos x="2939" y="2"/>
              </a:cxn>
              <a:cxn ang="0">
                <a:pos x="2757" y="0"/>
              </a:cxn>
              <a:cxn ang="0">
                <a:pos x="2666" y="0"/>
              </a:cxn>
              <a:cxn ang="0">
                <a:pos x="2484" y="7"/>
              </a:cxn>
              <a:cxn ang="0">
                <a:pos x="2307" y="23"/>
              </a:cxn>
              <a:cxn ang="0">
                <a:pos x="2132" y="46"/>
              </a:cxn>
              <a:cxn ang="0">
                <a:pos x="1962" y="74"/>
              </a:cxn>
              <a:cxn ang="0">
                <a:pos x="1796" y="111"/>
              </a:cxn>
              <a:cxn ang="0">
                <a:pos x="1632" y="155"/>
              </a:cxn>
              <a:cxn ang="0">
                <a:pos x="1473" y="204"/>
              </a:cxn>
              <a:cxn ang="0">
                <a:pos x="1319" y="260"/>
              </a:cxn>
              <a:cxn ang="0">
                <a:pos x="1171" y="322"/>
              </a:cxn>
              <a:cxn ang="0">
                <a:pos x="1025" y="389"/>
              </a:cxn>
              <a:cxn ang="0">
                <a:pos x="889" y="464"/>
              </a:cxn>
              <a:cxn ang="0">
                <a:pos x="755" y="540"/>
              </a:cxn>
              <a:cxn ang="0">
                <a:pos x="630" y="626"/>
              </a:cxn>
              <a:cxn ang="0">
                <a:pos x="510" y="714"/>
              </a:cxn>
              <a:cxn ang="0">
                <a:pos x="396" y="807"/>
              </a:cxn>
              <a:cxn ang="0">
                <a:pos x="0" y="654"/>
              </a:cxn>
              <a:cxn ang="0">
                <a:pos x="380" y="1660"/>
              </a:cxn>
              <a:cxn ang="0">
                <a:pos x="1659" y="1632"/>
              </a:cxn>
              <a:cxn ang="0">
                <a:pos x="1307" y="1423"/>
              </a:cxn>
              <a:cxn ang="0">
                <a:pos x="1444" y="1312"/>
              </a:cxn>
              <a:cxn ang="0">
                <a:pos x="1596" y="1212"/>
              </a:cxn>
              <a:cxn ang="0">
                <a:pos x="1762" y="1124"/>
              </a:cxn>
              <a:cxn ang="0">
                <a:pos x="1939" y="1050"/>
              </a:cxn>
              <a:cxn ang="0">
                <a:pos x="2130" y="990"/>
              </a:cxn>
              <a:cxn ang="0">
                <a:pos x="2332" y="946"/>
              </a:cxn>
              <a:cxn ang="0">
                <a:pos x="2541" y="918"/>
              </a:cxn>
              <a:cxn ang="0">
                <a:pos x="2757" y="909"/>
              </a:cxn>
              <a:cxn ang="0">
                <a:pos x="2866" y="911"/>
              </a:cxn>
              <a:cxn ang="0">
                <a:pos x="3078" y="930"/>
              </a:cxn>
              <a:cxn ang="0">
                <a:pos x="3282" y="964"/>
              </a:cxn>
              <a:cxn ang="0">
                <a:pos x="3478" y="1015"/>
              </a:cxn>
              <a:cxn ang="0">
                <a:pos x="3662" y="1083"/>
              </a:cxn>
              <a:cxn ang="0">
                <a:pos x="3832" y="1164"/>
              </a:cxn>
              <a:cxn ang="0">
                <a:pos x="3991" y="1256"/>
              </a:cxn>
              <a:cxn ang="0">
                <a:pos x="4134" y="1361"/>
              </a:cxn>
              <a:cxn ang="0">
                <a:pos x="3844" y="1627"/>
              </a:cxn>
              <a:cxn ang="0">
                <a:pos x="5125" y="1674"/>
              </a:cxn>
              <a:cxn ang="0">
                <a:pos x="5505" y="656"/>
              </a:cxn>
            </a:cxnLst>
            <a:rect l="0" t="0" r="r" b="b"/>
            <a:pathLst>
              <a:path w="5505" h="1674">
                <a:moveTo>
                  <a:pt x="5168" y="853"/>
                </a:moveTo>
                <a:lnTo>
                  <a:pt x="5168" y="853"/>
                </a:lnTo>
                <a:lnTo>
                  <a:pt x="5114" y="804"/>
                </a:lnTo>
                <a:lnTo>
                  <a:pt x="5059" y="756"/>
                </a:lnTo>
                <a:lnTo>
                  <a:pt x="5003" y="712"/>
                </a:lnTo>
                <a:lnTo>
                  <a:pt x="4943" y="665"/>
                </a:lnTo>
                <a:lnTo>
                  <a:pt x="4882" y="624"/>
                </a:lnTo>
                <a:lnTo>
                  <a:pt x="4818" y="580"/>
                </a:lnTo>
                <a:lnTo>
                  <a:pt x="4755" y="540"/>
                </a:lnTo>
                <a:lnTo>
                  <a:pt x="4691" y="498"/>
                </a:lnTo>
                <a:lnTo>
                  <a:pt x="4623" y="461"/>
                </a:lnTo>
                <a:lnTo>
                  <a:pt x="4555" y="424"/>
                </a:lnTo>
                <a:lnTo>
                  <a:pt x="4484" y="387"/>
                </a:lnTo>
                <a:lnTo>
                  <a:pt x="4414" y="355"/>
                </a:lnTo>
                <a:lnTo>
                  <a:pt x="4341" y="320"/>
                </a:lnTo>
                <a:lnTo>
                  <a:pt x="4269" y="290"/>
                </a:lnTo>
                <a:lnTo>
                  <a:pt x="4194" y="260"/>
                </a:lnTo>
                <a:lnTo>
                  <a:pt x="4116" y="229"/>
                </a:lnTo>
                <a:lnTo>
                  <a:pt x="4039" y="204"/>
                </a:lnTo>
                <a:lnTo>
                  <a:pt x="3959" y="178"/>
                </a:lnTo>
                <a:lnTo>
                  <a:pt x="3880" y="153"/>
                </a:lnTo>
                <a:lnTo>
                  <a:pt x="3800" y="132"/>
                </a:lnTo>
                <a:lnTo>
                  <a:pt x="3719" y="111"/>
                </a:lnTo>
                <a:lnTo>
                  <a:pt x="3634" y="93"/>
                </a:lnTo>
                <a:lnTo>
                  <a:pt x="3550" y="74"/>
                </a:lnTo>
                <a:lnTo>
                  <a:pt x="3466" y="58"/>
                </a:lnTo>
                <a:lnTo>
                  <a:pt x="3380" y="44"/>
                </a:lnTo>
                <a:lnTo>
                  <a:pt x="3294" y="32"/>
                </a:lnTo>
                <a:lnTo>
                  <a:pt x="3207" y="23"/>
                </a:lnTo>
                <a:lnTo>
                  <a:pt x="3119" y="14"/>
                </a:lnTo>
                <a:lnTo>
                  <a:pt x="3028" y="7"/>
                </a:lnTo>
                <a:lnTo>
                  <a:pt x="2939" y="2"/>
                </a:lnTo>
                <a:lnTo>
                  <a:pt x="2848" y="0"/>
                </a:lnTo>
                <a:lnTo>
                  <a:pt x="2757" y="0"/>
                </a:lnTo>
                <a:lnTo>
                  <a:pt x="2757" y="0"/>
                </a:lnTo>
                <a:lnTo>
                  <a:pt x="2666" y="0"/>
                </a:lnTo>
                <a:lnTo>
                  <a:pt x="2575" y="2"/>
                </a:lnTo>
                <a:lnTo>
                  <a:pt x="2484" y="7"/>
                </a:lnTo>
                <a:lnTo>
                  <a:pt x="2396" y="14"/>
                </a:lnTo>
                <a:lnTo>
                  <a:pt x="2307" y="23"/>
                </a:lnTo>
                <a:lnTo>
                  <a:pt x="2221" y="32"/>
                </a:lnTo>
                <a:lnTo>
                  <a:pt x="2132" y="46"/>
                </a:lnTo>
                <a:lnTo>
                  <a:pt x="2048" y="60"/>
                </a:lnTo>
                <a:lnTo>
                  <a:pt x="1962" y="74"/>
                </a:lnTo>
                <a:lnTo>
                  <a:pt x="1878" y="93"/>
                </a:lnTo>
                <a:lnTo>
                  <a:pt x="1796" y="111"/>
                </a:lnTo>
                <a:lnTo>
                  <a:pt x="1714" y="132"/>
                </a:lnTo>
                <a:lnTo>
                  <a:pt x="1632" y="155"/>
                </a:lnTo>
                <a:lnTo>
                  <a:pt x="1553" y="178"/>
                </a:lnTo>
                <a:lnTo>
                  <a:pt x="1473" y="204"/>
                </a:lnTo>
                <a:lnTo>
                  <a:pt x="1396" y="232"/>
                </a:lnTo>
                <a:lnTo>
                  <a:pt x="1319" y="260"/>
                </a:lnTo>
                <a:lnTo>
                  <a:pt x="1244" y="290"/>
                </a:lnTo>
                <a:lnTo>
                  <a:pt x="1171" y="322"/>
                </a:lnTo>
                <a:lnTo>
                  <a:pt x="1098" y="355"/>
                </a:lnTo>
                <a:lnTo>
                  <a:pt x="1025" y="389"/>
                </a:lnTo>
                <a:lnTo>
                  <a:pt x="957" y="427"/>
                </a:lnTo>
                <a:lnTo>
                  <a:pt x="889" y="464"/>
                </a:lnTo>
                <a:lnTo>
                  <a:pt x="821" y="501"/>
                </a:lnTo>
                <a:lnTo>
                  <a:pt x="755" y="540"/>
                </a:lnTo>
                <a:lnTo>
                  <a:pt x="691" y="582"/>
                </a:lnTo>
                <a:lnTo>
                  <a:pt x="630" y="626"/>
                </a:lnTo>
                <a:lnTo>
                  <a:pt x="569" y="668"/>
                </a:lnTo>
                <a:lnTo>
                  <a:pt x="510" y="714"/>
                </a:lnTo>
                <a:lnTo>
                  <a:pt x="453" y="760"/>
                </a:lnTo>
                <a:lnTo>
                  <a:pt x="396" y="807"/>
                </a:lnTo>
                <a:lnTo>
                  <a:pt x="344" y="855"/>
                </a:lnTo>
                <a:lnTo>
                  <a:pt x="0" y="654"/>
                </a:lnTo>
                <a:lnTo>
                  <a:pt x="150" y="1052"/>
                </a:lnTo>
                <a:lnTo>
                  <a:pt x="380" y="1660"/>
                </a:lnTo>
                <a:lnTo>
                  <a:pt x="1114" y="1644"/>
                </a:lnTo>
                <a:lnTo>
                  <a:pt x="1659" y="1632"/>
                </a:lnTo>
                <a:lnTo>
                  <a:pt x="1307" y="1423"/>
                </a:lnTo>
                <a:lnTo>
                  <a:pt x="1307" y="1423"/>
                </a:lnTo>
                <a:lnTo>
                  <a:pt x="1373" y="1368"/>
                </a:lnTo>
                <a:lnTo>
                  <a:pt x="1444" y="1312"/>
                </a:lnTo>
                <a:lnTo>
                  <a:pt x="1519" y="1261"/>
                </a:lnTo>
                <a:lnTo>
                  <a:pt x="1596" y="1212"/>
                </a:lnTo>
                <a:lnTo>
                  <a:pt x="1675" y="1166"/>
                </a:lnTo>
                <a:lnTo>
                  <a:pt x="1762" y="1124"/>
                </a:lnTo>
                <a:lnTo>
                  <a:pt x="1848" y="1085"/>
                </a:lnTo>
                <a:lnTo>
                  <a:pt x="1939" y="1050"/>
                </a:lnTo>
                <a:lnTo>
                  <a:pt x="2034" y="1018"/>
                </a:lnTo>
                <a:lnTo>
                  <a:pt x="2130" y="990"/>
                </a:lnTo>
                <a:lnTo>
                  <a:pt x="2230" y="967"/>
                </a:lnTo>
                <a:lnTo>
                  <a:pt x="2332" y="946"/>
                </a:lnTo>
                <a:lnTo>
                  <a:pt x="2434" y="930"/>
                </a:lnTo>
                <a:lnTo>
                  <a:pt x="2541" y="918"/>
                </a:lnTo>
                <a:lnTo>
                  <a:pt x="2648" y="911"/>
                </a:lnTo>
                <a:lnTo>
                  <a:pt x="2757" y="909"/>
                </a:lnTo>
                <a:lnTo>
                  <a:pt x="2757" y="909"/>
                </a:lnTo>
                <a:lnTo>
                  <a:pt x="2866" y="911"/>
                </a:lnTo>
                <a:lnTo>
                  <a:pt x="2973" y="918"/>
                </a:lnTo>
                <a:lnTo>
                  <a:pt x="3078" y="930"/>
                </a:lnTo>
                <a:lnTo>
                  <a:pt x="3182" y="946"/>
                </a:lnTo>
                <a:lnTo>
                  <a:pt x="3282" y="964"/>
                </a:lnTo>
                <a:lnTo>
                  <a:pt x="3380" y="990"/>
                </a:lnTo>
                <a:lnTo>
                  <a:pt x="3478" y="1015"/>
                </a:lnTo>
                <a:lnTo>
                  <a:pt x="3571" y="1048"/>
                </a:lnTo>
                <a:lnTo>
                  <a:pt x="3662" y="1083"/>
                </a:lnTo>
                <a:lnTo>
                  <a:pt x="3748" y="1122"/>
                </a:lnTo>
                <a:lnTo>
                  <a:pt x="3832" y="1164"/>
                </a:lnTo>
                <a:lnTo>
                  <a:pt x="3914" y="1208"/>
                </a:lnTo>
                <a:lnTo>
                  <a:pt x="3991" y="1256"/>
                </a:lnTo>
                <a:lnTo>
                  <a:pt x="4064" y="1307"/>
                </a:lnTo>
                <a:lnTo>
                  <a:pt x="4134" y="1361"/>
                </a:lnTo>
                <a:lnTo>
                  <a:pt x="4200" y="1419"/>
                </a:lnTo>
                <a:lnTo>
                  <a:pt x="3844" y="1627"/>
                </a:lnTo>
                <a:lnTo>
                  <a:pt x="4403" y="1648"/>
                </a:lnTo>
                <a:lnTo>
                  <a:pt x="5125" y="1674"/>
                </a:lnTo>
                <a:lnTo>
                  <a:pt x="5359" y="1048"/>
                </a:lnTo>
                <a:lnTo>
                  <a:pt x="5505" y="656"/>
                </a:lnTo>
                <a:lnTo>
                  <a:pt x="5168" y="853"/>
                </a:lnTo>
                <a:close/>
              </a:path>
            </a:pathLst>
          </a:custGeom>
          <a:gradFill>
            <a:gsLst>
              <a:gs pos="0">
                <a:schemeClr val="accent1">
                  <a:lumMod val="75000"/>
                  <a:alpha val="18000"/>
                </a:schemeClr>
              </a:gs>
              <a:gs pos="100000">
                <a:srgbClr val="FF9C00">
                  <a:alpha val="90000"/>
                </a:srgbClr>
              </a:gs>
            </a:gsLst>
            <a:lin ang="4500000" scaled="0"/>
          </a:gradFill>
          <a:ln w="22225">
            <a:gradFill flip="none" rotWithShape="1">
              <a:gsLst>
                <a:gs pos="0">
                  <a:schemeClr val="tx1"/>
                </a:gs>
                <a:gs pos="100000">
                  <a:srgbClr val="FFB676"/>
                </a:gs>
              </a:gsLst>
              <a:path path="rect">
                <a:fillToRect l="100000" t="100000"/>
              </a:path>
              <a:tileRect r="-100000" b="-100000"/>
            </a:gradFill>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177800" h="177800"/>
            <a:bevelB w="203200" h="203200"/>
            <a:extrusionClr>
              <a:srgbClr val="CCF37E"/>
            </a:extrusionClr>
            <a:contourClr>
              <a:schemeClr val="bg2">
                <a:lumMod val="50000"/>
                <a:lumOff val="50000"/>
              </a:schemeClr>
            </a:contourClr>
          </a:sp3d>
        </p:spPr>
        <p:style>
          <a:lnRef idx="1">
            <a:schemeClr val="accent2"/>
          </a:lnRef>
          <a:fillRef idx="3">
            <a:schemeClr val="accent2"/>
          </a:fillRef>
          <a:effectRef idx="2">
            <a:schemeClr val="accent2"/>
          </a:effectRef>
          <a:fontRef idx="minor">
            <a:schemeClr val="lt1"/>
          </a:fontRef>
        </p:style>
        <p:txBody>
          <a:bodyPr vert="horz" wrap="square" lIns="109705" tIns="54852" rIns="109705" bIns="54852" numCol="1" rtlCol="0" anchor="ctr" anchorCtr="0" compatLnSpc="1">
            <a:prstTxWarp prst="textNoShape">
              <a:avLst/>
            </a:prstTxWarp>
          </a:bodyPr>
          <a:lstStyle/>
          <a:p>
            <a:pPr algn="ctr" defTabSz="1096731" fontAlgn="base">
              <a:spcBef>
                <a:spcPct val="0"/>
              </a:spcBef>
              <a:spcAft>
                <a:spcPct val="0"/>
              </a:spcAft>
            </a:pPr>
            <a:endParaRPr lang="en-US" sz="2800" dirty="0" smtClean="0">
              <a:solidFill>
                <a:schemeClr val="tx1"/>
              </a:solidFill>
              <a:latin typeface="Segoe" pitchFamily="34" charset="0"/>
            </a:endParaRPr>
          </a:p>
        </p:txBody>
      </p:sp>
      <p:sp>
        <p:nvSpPr>
          <p:cNvPr id="7" name="Freeform 11"/>
          <p:cNvSpPr>
            <a:spLocks/>
          </p:cNvSpPr>
          <p:nvPr/>
        </p:nvSpPr>
        <p:spPr bwMode="auto">
          <a:xfrm>
            <a:off x="767488" y="3183823"/>
            <a:ext cx="3423814" cy="3173384"/>
          </a:xfrm>
          <a:custGeom>
            <a:avLst/>
            <a:gdLst/>
            <a:ahLst/>
            <a:cxnLst>
              <a:cxn ang="0">
                <a:pos x="2998" y="1215"/>
              </a:cxn>
              <a:cxn ang="0">
                <a:pos x="2839" y="1797"/>
              </a:cxn>
              <a:cxn ang="0">
                <a:pos x="2711" y="1764"/>
              </a:cxn>
              <a:cxn ang="0">
                <a:pos x="2589" y="1722"/>
              </a:cxn>
              <a:cxn ang="0">
                <a:pos x="2473" y="1676"/>
              </a:cxn>
              <a:cxn ang="0">
                <a:pos x="2359" y="1625"/>
              </a:cxn>
              <a:cxn ang="0">
                <a:pos x="2252" y="1567"/>
              </a:cxn>
              <a:cxn ang="0">
                <a:pos x="2152" y="1502"/>
              </a:cxn>
              <a:cxn ang="0">
                <a:pos x="2057" y="1435"/>
              </a:cxn>
              <a:cxn ang="0">
                <a:pos x="1970" y="1361"/>
              </a:cxn>
              <a:cxn ang="0">
                <a:pos x="1889" y="1284"/>
              </a:cxn>
              <a:cxn ang="0">
                <a:pos x="1816" y="1203"/>
              </a:cxn>
              <a:cxn ang="0">
                <a:pos x="1752" y="1117"/>
              </a:cxn>
              <a:cxn ang="0">
                <a:pos x="1695" y="1027"/>
              </a:cxn>
              <a:cxn ang="0">
                <a:pos x="1648" y="934"/>
              </a:cxn>
              <a:cxn ang="0">
                <a:pos x="1609" y="837"/>
              </a:cxn>
              <a:cxn ang="0">
                <a:pos x="1580" y="739"/>
              </a:cxn>
              <a:cxn ang="0">
                <a:pos x="1559" y="637"/>
              </a:cxn>
              <a:cxn ang="0">
                <a:pos x="1555" y="396"/>
              </a:cxn>
              <a:cxn ang="0">
                <a:pos x="314" y="429"/>
              </a:cxn>
              <a:cxn ang="0">
                <a:pos x="318" y="637"/>
              </a:cxn>
              <a:cxn ang="0">
                <a:pos x="330" y="728"/>
              </a:cxn>
              <a:cxn ang="0">
                <a:pos x="364" y="909"/>
              </a:cxn>
              <a:cxn ang="0">
                <a:pos x="418" y="1085"/>
              </a:cxn>
              <a:cxn ang="0">
                <a:pos x="491" y="1256"/>
              </a:cxn>
              <a:cxn ang="0">
                <a:pos x="580" y="1421"/>
              </a:cxn>
              <a:cxn ang="0">
                <a:pos x="684" y="1579"/>
              </a:cxn>
              <a:cxn ang="0">
                <a:pos x="807" y="1729"/>
              </a:cxn>
              <a:cxn ang="0">
                <a:pos x="943" y="1873"/>
              </a:cxn>
              <a:cxn ang="0">
                <a:pos x="1093" y="2007"/>
              </a:cxn>
              <a:cxn ang="0">
                <a:pos x="1257" y="2135"/>
              </a:cxn>
              <a:cxn ang="0">
                <a:pos x="1434" y="2251"/>
              </a:cxn>
              <a:cxn ang="0">
                <a:pos x="1623" y="2355"/>
              </a:cxn>
              <a:cxn ang="0">
                <a:pos x="1823" y="2453"/>
              </a:cxn>
              <a:cxn ang="0">
                <a:pos x="2032" y="2536"/>
              </a:cxn>
              <a:cxn ang="0">
                <a:pos x="2250" y="2608"/>
              </a:cxn>
              <a:cxn ang="0">
                <a:pos x="2477" y="2668"/>
              </a:cxn>
              <a:cxn ang="0">
                <a:pos x="2484" y="3097"/>
              </a:cxn>
              <a:cxn ang="0">
                <a:pos x="3341" y="2334"/>
              </a:cxn>
            </a:cxnLst>
            <a:rect l="0" t="0" r="r" b="b"/>
            <a:pathLst>
              <a:path w="3341" h="3097">
                <a:moveTo>
                  <a:pt x="3193" y="1852"/>
                </a:moveTo>
                <a:lnTo>
                  <a:pt x="2998" y="1215"/>
                </a:lnTo>
                <a:lnTo>
                  <a:pt x="2839" y="1797"/>
                </a:lnTo>
                <a:lnTo>
                  <a:pt x="2839" y="1797"/>
                </a:lnTo>
                <a:lnTo>
                  <a:pt x="2775" y="1780"/>
                </a:lnTo>
                <a:lnTo>
                  <a:pt x="2711" y="1764"/>
                </a:lnTo>
                <a:lnTo>
                  <a:pt x="2650" y="1743"/>
                </a:lnTo>
                <a:lnTo>
                  <a:pt x="2589" y="1722"/>
                </a:lnTo>
                <a:lnTo>
                  <a:pt x="2529" y="1701"/>
                </a:lnTo>
                <a:lnTo>
                  <a:pt x="2473" y="1676"/>
                </a:lnTo>
                <a:lnTo>
                  <a:pt x="2416" y="1650"/>
                </a:lnTo>
                <a:lnTo>
                  <a:pt x="2359" y="1625"/>
                </a:lnTo>
                <a:lnTo>
                  <a:pt x="2304" y="1597"/>
                </a:lnTo>
                <a:lnTo>
                  <a:pt x="2252" y="1567"/>
                </a:lnTo>
                <a:lnTo>
                  <a:pt x="2202" y="1535"/>
                </a:lnTo>
                <a:lnTo>
                  <a:pt x="2152" y="1502"/>
                </a:lnTo>
                <a:lnTo>
                  <a:pt x="2104" y="1470"/>
                </a:lnTo>
                <a:lnTo>
                  <a:pt x="2057" y="1435"/>
                </a:lnTo>
                <a:lnTo>
                  <a:pt x="2014" y="1398"/>
                </a:lnTo>
                <a:lnTo>
                  <a:pt x="1970" y="1361"/>
                </a:lnTo>
                <a:lnTo>
                  <a:pt x="1929" y="1324"/>
                </a:lnTo>
                <a:lnTo>
                  <a:pt x="1889" y="1284"/>
                </a:lnTo>
                <a:lnTo>
                  <a:pt x="1852" y="1243"/>
                </a:lnTo>
                <a:lnTo>
                  <a:pt x="1816" y="1203"/>
                </a:lnTo>
                <a:lnTo>
                  <a:pt x="1782" y="1159"/>
                </a:lnTo>
                <a:lnTo>
                  <a:pt x="1752" y="1117"/>
                </a:lnTo>
                <a:lnTo>
                  <a:pt x="1723" y="1071"/>
                </a:lnTo>
                <a:lnTo>
                  <a:pt x="1695" y="1027"/>
                </a:lnTo>
                <a:lnTo>
                  <a:pt x="1670" y="981"/>
                </a:lnTo>
                <a:lnTo>
                  <a:pt x="1648" y="934"/>
                </a:lnTo>
                <a:lnTo>
                  <a:pt x="1627" y="886"/>
                </a:lnTo>
                <a:lnTo>
                  <a:pt x="1609" y="837"/>
                </a:lnTo>
                <a:lnTo>
                  <a:pt x="1593" y="788"/>
                </a:lnTo>
                <a:lnTo>
                  <a:pt x="1580" y="739"/>
                </a:lnTo>
                <a:lnTo>
                  <a:pt x="1568" y="688"/>
                </a:lnTo>
                <a:lnTo>
                  <a:pt x="1559" y="637"/>
                </a:lnTo>
                <a:lnTo>
                  <a:pt x="1916" y="637"/>
                </a:lnTo>
                <a:lnTo>
                  <a:pt x="1555" y="396"/>
                </a:lnTo>
                <a:lnTo>
                  <a:pt x="966" y="0"/>
                </a:lnTo>
                <a:lnTo>
                  <a:pt x="314" y="429"/>
                </a:lnTo>
                <a:lnTo>
                  <a:pt x="0" y="635"/>
                </a:lnTo>
                <a:lnTo>
                  <a:pt x="318" y="637"/>
                </a:lnTo>
                <a:lnTo>
                  <a:pt x="318" y="637"/>
                </a:lnTo>
                <a:lnTo>
                  <a:pt x="330" y="728"/>
                </a:lnTo>
                <a:lnTo>
                  <a:pt x="343" y="821"/>
                </a:lnTo>
                <a:lnTo>
                  <a:pt x="364" y="909"/>
                </a:lnTo>
                <a:lnTo>
                  <a:pt x="389" y="999"/>
                </a:lnTo>
                <a:lnTo>
                  <a:pt x="418" y="1085"/>
                </a:lnTo>
                <a:lnTo>
                  <a:pt x="452" y="1173"/>
                </a:lnTo>
                <a:lnTo>
                  <a:pt x="491" y="1256"/>
                </a:lnTo>
                <a:lnTo>
                  <a:pt x="532" y="1340"/>
                </a:lnTo>
                <a:lnTo>
                  <a:pt x="580" y="1421"/>
                </a:lnTo>
                <a:lnTo>
                  <a:pt x="630" y="1502"/>
                </a:lnTo>
                <a:lnTo>
                  <a:pt x="684" y="1579"/>
                </a:lnTo>
                <a:lnTo>
                  <a:pt x="743" y="1655"/>
                </a:lnTo>
                <a:lnTo>
                  <a:pt x="807" y="1729"/>
                </a:lnTo>
                <a:lnTo>
                  <a:pt x="873" y="1803"/>
                </a:lnTo>
                <a:lnTo>
                  <a:pt x="943" y="1873"/>
                </a:lnTo>
                <a:lnTo>
                  <a:pt x="1016" y="1943"/>
                </a:lnTo>
                <a:lnTo>
                  <a:pt x="1093" y="2007"/>
                </a:lnTo>
                <a:lnTo>
                  <a:pt x="1175" y="2072"/>
                </a:lnTo>
                <a:lnTo>
                  <a:pt x="1257" y="2135"/>
                </a:lnTo>
                <a:lnTo>
                  <a:pt x="1345" y="2193"/>
                </a:lnTo>
                <a:lnTo>
                  <a:pt x="1434" y="2251"/>
                </a:lnTo>
                <a:lnTo>
                  <a:pt x="1527" y="2304"/>
                </a:lnTo>
                <a:lnTo>
                  <a:pt x="1623" y="2355"/>
                </a:lnTo>
                <a:lnTo>
                  <a:pt x="1720" y="2406"/>
                </a:lnTo>
                <a:lnTo>
                  <a:pt x="1823" y="2453"/>
                </a:lnTo>
                <a:lnTo>
                  <a:pt x="1925" y="2494"/>
                </a:lnTo>
                <a:lnTo>
                  <a:pt x="2032" y="2536"/>
                </a:lnTo>
                <a:lnTo>
                  <a:pt x="2141" y="2573"/>
                </a:lnTo>
                <a:lnTo>
                  <a:pt x="2250" y="2608"/>
                </a:lnTo>
                <a:lnTo>
                  <a:pt x="2364" y="2640"/>
                </a:lnTo>
                <a:lnTo>
                  <a:pt x="2477" y="2668"/>
                </a:lnTo>
                <a:lnTo>
                  <a:pt x="2595" y="2694"/>
                </a:lnTo>
                <a:lnTo>
                  <a:pt x="2484" y="3097"/>
                </a:lnTo>
                <a:lnTo>
                  <a:pt x="2886" y="2740"/>
                </a:lnTo>
                <a:lnTo>
                  <a:pt x="3341" y="2334"/>
                </a:lnTo>
                <a:lnTo>
                  <a:pt x="3193" y="1852"/>
                </a:lnTo>
                <a:close/>
              </a:path>
            </a:pathLst>
          </a:custGeom>
          <a:gradFill>
            <a:gsLst>
              <a:gs pos="0">
                <a:schemeClr val="accent4">
                  <a:lumMod val="75000"/>
                  <a:alpha val="17000"/>
                </a:schemeClr>
              </a:gs>
              <a:gs pos="100000">
                <a:schemeClr val="accent4">
                  <a:alpha val="83000"/>
                </a:schemeClr>
              </a:gs>
            </a:gsLst>
            <a:lin ang="4500000" scaled="0"/>
          </a:gradFill>
          <a:ln w="22225">
            <a:gradFill flip="none" rotWithShape="1">
              <a:gsLst>
                <a:gs pos="0">
                  <a:schemeClr val="tx1"/>
                </a:gs>
                <a:gs pos="100000">
                  <a:schemeClr val="accent4">
                    <a:lumMod val="60000"/>
                    <a:lumOff val="40000"/>
                  </a:schemeClr>
                </a:gs>
              </a:gsLst>
              <a:path path="rect">
                <a:fillToRect l="100000" t="100000"/>
              </a:path>
              <a:tileRect r="-100000" b="-100000"/>
            </a:gradFill>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177800" h="177800"/>
            <a:bevelB w="203200" h="203200"/>
            <a:extrusionClr>
              <a:srgbClr val="CCF37E"/>
            </a:extrusionClr>
            <a:contourClr>
              <a:schemeClr val="bg2">
                <a:lumMod val="50000"/>
                <a:lumOff val="50000"/>
              </a:schemeClr>
            </a:contourClr>
          </a:sp3d>
        </p:spPr>
        <p:style>
          <a:lnRef idx="1">
            <a:schemeClr val="accent2"/>
          </a:lnRef>
          <a:fillRef idx="3">
            <a:schemeClr val="accent2"/>
          </a:fillRef>
          <a:effectRef idx="2">
            <a:schemeClr val="accent2"/>
          </a:effectRef>
          <a:fontRef idx="minor">
            <a:schemeClr val="lt1"/>
          </a:fontRef>
        </p:style>
        <p:txBody>
          <a:bodyPr vert="horz" wrap="square" lIns="109705" tIns="54852" rIns="109705" bIns="54852" numCol="1" rtlCol="0" anchor="ctr" anchorCtr="0" compatLnSpc="1">
            <a:prstTxWarp prst="textNoShape">
              <a:avLst/>
            </a:prstTxWarp>
          </a:bodyPr>
          <a:lstStyle/>
          <a:p>
            <a:pPr algn="ctr" defTabSz="1096731" fontAlgn="base">
              <a:spcBef>
                <a:spcPct val="0"/>
              </a:spcBef>
              <a:spcAft>
                <a:spcPct val="0"/>
              </a:spcAft>
            </a:pPr>
            <a:endParaRPr lang="en-US" sz="2800" dirty="0" smtClean="0">
              <a:solidFill>
                <a:schemeClr val="tx1"/>
              </a:solidFill>
              <a:latin typeface="Segoe" pitchFamily="34" charset="0"/>
            </a:endParaRPr>
          </a:p>
        </p:txBody>
      </p:sp>
      <p:sp>
        <p:nvSpPr>
          <p:cNvPr id="8" name="Title 20"/>
          <p:cNvSpPr>
            <a:spLocks noGrp="1"/>
          </p:cNvSpPr>
          <p:nvPr>
            <p:ph type="title"/>
          </p:nvPr>
        </p:nvSpPr>
        <p:spPr/>
        <p:txBody>
          <a:bodyPr vert="horz" lIns="91420" tIns="45710" rIns="91420" bIns="45710" rtlCol="0" anchor="ctr">
            <a:normAutofit/>
          </a:bodyPr>
          <a:lstStyle/>
          <a:p>
            <a:pPr>
              <a:lnSpc>
                <a:spcPct val="85000"/>
              </a:lnSpc>
              <a:defRPr/>
            </a:pPr>
            <a:r>
              <a:rPr lang="bg-BG" sz="3200" dirty="0" smtClean="0"/>
              <a:t>Интегриран бизнес модел</a:t>
            </a:r>
            <a:endParaRPr lang="bg-BG" sz="3200" dirty="0"/>
          </a:p>
        </p:txBody>
      </p:sp>
      <p:sp>
        <p:nvSpPr>
          <p:cNvPr id="11" name="Rectangle 10"/>
          <p:cNvSpPr/>
          <p:nvPr/>
        </p:nvSpPr>
        <p:spPr>
          <a:xfrm>
            <a:off x="2439714" y="1655268"/>
            <a:ext cx="4237445" cy="2473940"/>
          </a:xfrm>
          <a:prstGeom prst="rect">
            <a:avLst/>
          </a:prstGeom>
          <a:noFill/>
        </p:spPr>
        <p:txBody>
          <a:bodyPr wrap="none" lIns="60935" tIns="30469" rIns="60935" bIns="30469">
            <a:prstTxWarp prst="textArchUp">
              <a:avLst/>
            </a:prstTxWarp>
            <a:spAutoFit/>
          </a:bodyPr>
          <a:lstStyle/>
          <a:p>
            <a:pPr algn="ctr">
              <a:lnSpc>
                <a:spcPct val="90000"/>
              </a:lnSpc>
            </a:pPr>
            <a:r>
              <a:rPr lang="bg-BG" sz="2400" dirty="0" smtClean="0">
                <a:ln w="18415" cmpd="sng">
                  <a:noFill/>
                  <a:prstDash val="solid"/>
                </a:ln>
                <a:latin typeface="Segoe" pitchFamily="34" charset="0"/>
              </a:rPr>
              <a:t/>
            </a:r>
            <a:br>
              <a:rPr lang="bg-BG" sz="2400" dirty="0" smtClean="0">
                <a:ln w="18415" cmpd="sng">
                  <a:noFill/>
                  <a:prstDash val="solid"/>
                </a:ln>
                <a:latin typeface="Segoe" pitchFamily="34" charset="0"/>
              </a:rPr>
            </a:br>
            <a:r>
              <a:rPr lang="bg-BG" sz="2400" dirty="0" smtClean="0">
                <a:ln w="18415" cmpd="sng">
                  <a:noFill/>
                  <a:prstDash val="solid"/>
                </a:ln>
                <a:latin typeface="Arial" pitchFamily="34" charset="0"/>
                <a:cs typeface="Arial" pitchFamily="34" charset="0"/>
              </a:rPr>
              <a:t>Бизнес визия и </a:t>
            </a:r>
          </a:p>
          <a:p>
            <a:pPr algn="ctr">
              <a:lnSpc>
                <a:spcPct val="90000"/>
              </a:lnSpc>
            </a:pPr>
            <a:r>
              <a:rPr lang="bg-BG" sz="2400" dirty="0" smtClean="0">
                <a:ln w="18415" cmpd="sng">
                  <a:noFill/>
                  <a:prstDash val="solid"/>
                </a:ln>
                <a:latin typeface="Arial" pitchFamily="34" charset="0"/>
                <a:cs typeface="Arial" pitchFamily="34" charset="0"/>
              </a:rPr>
              <a:t>Бизнес софтуер</a:t>
            </a:r>
            <a:endParaRPr lang="en-US" sz="2400" dirty="0">
              <a:ln w="18415" cmpd="sng">
                <a:noFill/>
                <a:prstDash val="solid"/>
              </a:ln>
              <a:latin typeface="Arial" pitchFamily="34" charset="0"/>
              <a:cs typeface="Arial" pitchFamily="34" charset="0"/>
            </a:endParaRPr>
          </a:p>
        </p:txBody>
      </p:sp>
      <p:grpSp>
        <p:nvGrpSpPr>
          <p:cNvPr id="2" name="Group 50"/>
          <p:cNvGrpSpPr/>
          <p:nvPr/>
        </p:nvGrpSpPr>
        <p:grpSpPr>
          <a:xfrm>
            <a:off x="2372398" y="1583238"/>
            <a:ext cx="771210" cy="771118"/>
            <a:chOff x="-1729503" y="832286"/>
            <a:chExt cx="1729503" cy="1729503"/>
          </a:xfrm>
        </p:grpSpPr>
        <p:grpSp>
          <p:nvGrpSpPr>
            <p:cNvPr id="3" name="Group 41"/>
            <p:cNvGrpSpPr/>
            <p:nvPr/>
          </p:nvGrpSpPr>
          <p:grpSpPr>
            <a:xfrm>
              <a:off x="-1729503" y="832286"/>
              <a:ext cx="1729503" cy="1729503"/>
              <a:chOff x="457200" y="1960999"/>
              <a:chExt cx="1729503" cy="1729503"/>
            </a:xfrm>
          </p:grpSpPr>
          <p:sp>
            <p:nvSpPr>
              <p:cNvPr id="15" name="Oval 14"/>
              <p:cNvSpPr/>
              <p:nvPr/>
            </p:nvSpPr>
            <p:spPr bwMode="auto">
              <a:xfrm>
                <a:off x="457200" y="1960999"/>
                <a:ext cx="1729503" cy="1729503"/>
              </a:xfrm>
              <a:prstGeom prst="ellipse">
                <a:avLst/>
              </a:prstGeom>
              <a:gradFill>
                <a:gsLst>
                  <a:gs pos="0">
                    <a:schemeClr val="tx1"/>
                  </a:gs>
                  <a:gs pos="50000">
                    <a:schemeClr val="tx1">
                      <a:lumMod val="50000"/>
                    </a:schemeClr>
                  </a:gs>
                  <a:gs pos="100000">
                    <a:srgbClr val="FFFFFF"/>
                  </a:gs>
                </a:gsLst>
                <a:lin ang="5400000" scaled="0"/>
              </a:gradFill>
              <a:ln>
                <a:noFill/>
                <a:headEnd type="none" w="med" len="med"/>
                <a:tailEnd type="none" w="med" len="med"/>
              </a:ln>
              <a:effectLst>
                <a:outerShdw blurRad="63500" sx="102000" sy="102000" algn="ctr"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vert="horz" wrap="square" lIns="109728" tIns="54864" rIns="109728" bIns="54864" numCol="1" rtlCol="0" anchor="ctr" anchorCtr="0" compatLnSpc="1">
                <a:prstTxWarp prst="textNoShape">
                  <a:avLst/>
                </a:prstTxWarp>
              </a:bodyPr>
              <a:lstStyle/>
              <a:p>
                <a:pPr defTabSz="731003"/>
                <a:endParaRPr lang="en-US" dirty="0" smtClean="0">
                  <a:solidFill>
                    <a:schemeClr val="tx1"/>
                  </a:solidFill>
                  <a:latin typeface="Segoe" pitchFamily="34" charset="0"/>
                </a:endParaRPr>
              </a:p>
            </p:txBody>
          </p:sp>
          <p:sp>
            <p:nvSpPr>
              <p:cNvPr id="16" name="Oval 15"/>
              <p:cNvSpPr/>
              <p:nvPr/>
            </p:nvSpPr>
            <p:spPr bwMode="auto">
              <a:xfrm>
                <a:off x="516452" y="2020251"/>
                <a:ext cx="1610998" cy="1610998"/>
              </a:xfrm>
              <a:prstGeom prst="ellipse">
                <a:avLst/>
              </a:prstGeom>
              <a:gradFill>
                <a:gsLst>
                  <a:gs pos="0">
                    <a:schemeClr val="accent1">
                      <a:lumMod val="75000"/>
                      <a:alpha val="18000"/>
                    </a:schemeClr>
                  </a:gs>
                  <a:gs pos="100000">
                    <a:srgbClr val="FF9C00">
                      <a:alpha val="90000"/>
                    </a:srgbClr>
                  </a:gs>
                </a:gsLst>
                <a:lin ang="4500000" scaled="0"/>
              </a:gradFill>
              <a:ln w="22225">
                <a:gradFill flip="none" rotWithShape="1">
                  <a:gsLst>
                    <a:gs pos="0">
                      <a:schemeClr val="tx1"/>
                    </a:gs>
                    <a:gs pos="100000">
                      <a:srgbClr val="FFB676"/>
                    </a:gs>
                  </a:gsLst>
                  <a:path path="rect">
                    <a:fillToRect l="100000" t="100000"/>
                  </a:path>
                  <a:tileRect r="-100000" b="-100000"/>
                </a:gradFill>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177800" h="177800"/>
                <a:bevelB w="203200" h="203200"/>
                <a:extrusionClr>
                  <a:srgbClr val="CCF37E"/>
                </a:extrusionClr>
                <a:contourClr>
                  <a:schemeClr val="bg2">
                    <a:lumMod val="50000"/>
                    <a:lumOff val="50000"/>
                  </a:schemeClr>
                </a:contourClr>
              </a:sp3d>
            </p:spPr>
            <p:style>
              <a:lnRef idx="1">
                <a:schemeClr val="accent2"/>
              </a:lnRef>
              <a:fillRef idx="3">
                <a:schemeClr val="accent2"/>
              </a:fillRef>
              <a:effectRef idx="2">
                <a:schemeClr val="accent2"/>
              </a:effectRef>
              <a:fontRef idx="minor">
                <a:schemeClr val="lt1"/>
              </a:fontRef>
            </p:style>
            <p:txBody>
              <a:bodyPr vert="horz" wrap="square" lIns="109728" tIns="54864" rIns="109728" bIns="54864" numCol="1" rtlCol="0" anchor="ctr" anchorCtr="0" compatLnSpc="1">
                <a:prstTxWarp prst="textNoShape">
                  <a:avLst/>
                </a:prstTxWarp>
              </a:bodyPr>
              <a:lstStyle/>
              <a:p>
                <a:pPr algn="ctr" defTabSz="1096731" fontAlgn="base">
                  <a:spcBef>
                    <a:spcPct val="0"/>
                  </a:spcBef>
                  <a:spcAft>
                    <a:spcPct val="0"/>
                  </a:spcAft>
                </a:pPr>
                <a:endParaRPr lang="en-US" sz="2800" dirty="0" smtClean="0">
                  <a:solidFill>
                    <a:schemeClr val="tx1"/>
                  </a:solidFill>
                  <a:latin typeface="Segoe" pitchFamily="34" charset="0"/>
                </a:endParaRPr>
              </a:p>
            </p:txBody>
          </p:sp>
        </p:grpSp>
        <p:pic>
          <p:nvPicPr>
            <p:cNvPr id="14" name="Picture 13" descr="vision-icon.png"/>
            <p:cNvPicPr>
              <a:picLocks noChangeAspect="1"/>
            </p:cNvPicPr>
            <p:nvPr/>
          </p:nvPicPr>
          <p:blipFill>
            <a:blip r:embed="rId3" cstate="print"/>
            <a:stretch>
              <a:fillRect/>
            </a:stretch>
          </p:blipFill>
          <p:spPr>
            <a:xfrm>
              <a:off x="-1616180" y="1054573"/>
              <a:ext cx="1381125" cy="1219200"/>
            </a:xfrm>
            <a:prstGeom prst="rect">
              <a:avLst/>
            </a:prstGeom>
            <a:effectLst>
              <a:outerShdw blurRad="63500" algn="ctr" rotWithShape="0">
                <a:srgbClr val="FFFFFF"/>
              </a:outerShdw>
            </a:effectLst>
          </p:spPr>
        </p:pic>
      </p:grpSp>
      <p:grpSp>
        <p:nvGrpSpPr>
          <p:cNvPr id="9" name="Group 49"/>
          <p:cNvGrpSpPr/>
          <p:nvPr/>
        </p:nvGrpSpPr>
        <p:grpSpPr>
          <a:xfrm>
            <a:off x="6007772" y="1583238"/>
            <a:ext cx="771210" cy="771118"/>
            <a:chOff x="10515600" y="1096247"/>
            <a:chExt cx="1729503" cy="1729503"/>
          </a:xfrm>
        </p:grpSpPr>
        <p:grpSp>
          <p:nvGrpSpPr>
            <p:cNvPr id="10" name="Group 45"/>
            <p:cNvGrpSpPr/>
            <p:nvPr/>
          </p:nvGrpSpPr>
          <p:grpSpPr>
            <a:xfrm>
              <a:off x="10515600" y="1096247"/>
              <a:ext cx="1729503" cy="1729503"/>
              <a:chOff x="457200" y="1960999"/>
              <a:chExt cx="1729503" cy="1729503"/>
            </a:xfrm>
          </p:grpSpPr>
          <p:sp>
            <p:nvSpPr>
              <p:cNvPr id="20" name="Oval 19"/>
              <p:cNvSpPr/>
              <p:nvPr/>
            </p:nvSpPr>
            <p:spPr bwMode="auto">
              <a:xfrm>
                <a:off x="457200" y="1960999"/>
                <a:ext cx="1729503" cy="1729503"/>
              </a:xfrm>
              <a:prstGeom prst="ellipse">
                <a:avLst/>
              </a:prstGeom>
              <a:gradFill>
                <a:gsLst>
                  <a:gs pos="0">
                    <a:schemeClr val="tx1"/>
                  </a:gs>
                  <a:gs pos="50000">
                    <a:schemeClr val="tx1">
                      <a:lumMod val="50000"/>
                    </a:schemeClr>
                  </a:gs>
                  <a:gs pos="100000">
                    <a:srgbClr val="FFFFFF"/>
                  </a:gs>
                </a:gsLst>
                <a:lin ang="5400000" scaled="0"/>
              </a:gradFill>
              <a:ln>
                <a:noFill/>
                <a:headEnd type="none" w="med" len="med"/>
                <a:tailEnd type="none" w="med" len="med"/>
              </a:ln>
              <a:effectLst>
                <a:outerShdw blurRad="63500" sx="102000" sy="102000" algn="ctr"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vert="horz" wrap="square" lIns="109728" tIns="54864" rIns="109728" bIns="54864" numCol="1" rtlCol="0" anchor="ctr" anchorCtr="0" compatLnSpc="1">
                <a:prstTxWarp prst="textNoShape">
                  <a:avLst/>
                </a:prstTxWarp>
              </a:bodyPr>
              <a:lstStyle/>
              <a:p>
                <a:pPr defTabSz="731003"/>
                <a:endParaRPr lang="en-US" dirty="0" smtClean="0">
                  <a:solidFill>
                    <a:schemeClr val="tx1"/>
                  </a:solidFill>
                  <a:latin typeface="Segoe" pitchFamily="34" charset="0"/>
                </a:endParaRPr>
              </a:p>
            </p:txBody>
          </p:sp>
          <p:sp>
            <p:nvSpPr>
              <p:cNvPr id="21" name="Oval 20"/>
              <p:cNvSpPr/>
              <p:nvPr/>
            </p:nvSpPr>
            <p:spPr bwMode="auto">
              <a:xfrm>
                <a:off x="516452" y="2020251"/>
                <a:ext cx="1610998" cy="1610998"/>
              </a:xfrm>
              <a:prstGeom prst="ellipse">
                <a:avLst/>
              </a:prstGeom>
              <a:gradFill>
                <a:gsLst>
                  <a:gs pos="0">
                    <a:schemeClr val="accent1">
                      <a:lumMod val="75000"/>
                      <a:alpha val="18000"/>
                    </a:schemeClr>
                  </a:gs>
                  <a:gs pos="100000">
                    <a:srgbClr val="FF9C00">
                      <a:alpha val="90000"/>
                    </a:srgbClr>
                  </a:gs>
                </a:gsLst>
                <a:lin ang="4500000" scaled="0"/>
              </a:gradFill>
              <a:ln w="22225">
                <a:gradFill flip="none" rotWithShape="1">
                  <a:gsLst>
                    <a:gs pos="0">
                      <a:schemeClr val="tx1"/>
                    </a:gs>
                    <a:gs pos="100000">
                      <a:srgbClr val="FFB676"/>
                    </a:gs>
                  </a:gsLst>
                  <a:path path="rect">
                    <a:fillToRect l="100000" t="100000"/>
                  </a:path>
                  <a:tileRect r="-100000" b="-100000"/>
                </a:gradFill>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177800" h="177800"/>
                <a:bevelB w="203200" h="203200"/>
                <a:extrusionClr>
                  <a:srgbClr val="CCF37E"/>
                </a:extrusionClr>
                <a:contourClr>
                  <a:schemeClr val="bg2">
                    <a:lumMod val="50000"/>
                    <a:lumOff val="50000"/>
                  </a:schemeClr>
                </a:contourClr>
              </a:sp3d>
            </p:spPr>
            <p:style>
              <a:lnRef idx="1">
                <a:schemeClr val="accent2"/>
              </a:lnRef>
              <a:fillRef idx="3">
                <a:schemeClr val="accent2"/>
              </a:fillRef>
              <a:effectRef idx="2">
                <a:schemeClr val="accent2"/>
              </a:effectRef>
              <a:fontRef idx="minor">
                <a:schemeClr val="lt1"/>
              </a:fontRef>
            </p:style>
            <p:txBody>
              <a:bodyPr vert="horz" wrap="square" lIns="109728" tIns="54864" rIns="109728" bIns="54864" numCol="1" rtlCol="0" anchor="ctr" anchorCtr="0" compatLnSpc="1">
                <a:prstTxWarp prst="textNoShape">
                  <a:avLst/>
                </a:prstTxWarp>
              </a:bodyPr>
              <a:lstStyle/>
              <a:p>
                <a:pPr algn="ctr" defTabSz="1096731" fontAlgn="base">
                  <a:spcBef>
                    <a:spcPct val="0"/>
                  </a:spcBef>
                  <a:spcAft>
                    <a:spcPct val="0"/>
                  </a:spcAft>
                </a:pPr>
                <a:endParaRPr lang="en-US" sz="2800" dirty="0" smtClean="0">
                  <a:solidFill>
                    <a:schemeClr val="tx1"/>
                  </a:solidFill>
                  <a:latin typeface="Segoe" pitchFamily="34" charset="0"/>
                </a:endParaRPr>
              </a:p>
            </p:txBody>
          </p:sp>
        </p:grpSp>
        <p:pic>
          <p:nvPicPr>
            <p:cNvPr id="19" name="Picture 18" descr="software-icon.png"/>
            <p:cNvPicPr>
              <a:picLocks noChangeAspect="1"/>
            </p:cNvPicPr>
            <p:nvPr/>
          </p:nvPicPr>
          <p:blipFill>
            <a:blip r:embed="rId4" cstate="print"/>
            <a:stretch>
              <a:fillRect/>
            </a:stretch>
          </p:blipFill>
          <p:spPr>
            <a:xfrm>
              <a:off x="10713023" y="1517457"/>
              <a:ext cx="1495425" cy="962025"/>
            </a:xfrm>
            <a:prstGeom prst="rect">
              <a:avLst/>
            </a:prstGeom>
            <a:effectLst>
              <a:outerShdw blurRad="63500" algn="ctr" rotWithShape="0">
                <a:srgbClr val="FFFFFF"/>
              </a:outerShdw>
            </a:effectLst>
          </p:spPr>
        </p:pic>
      </p:grpSp>
      <p:grpSp>
        <p:nvGrpSpPr>
          <p:cNvPr id="12" name="Group 71"/>
          <p:cNvGrpSpPr/>
          <p:nvPr/>
        </p:nvGrpSpPr>
        <p:grpSpPr>
          <a:xfrm>
            <a:off x="1362786" y="3357914"/>
            <a:ext cx="771210" cy="771118"/>
            <a:chOff x="457200" y="3766637"/>
            <a:chExt cx="1729503" cy="1729503"/>
          </a:xfrm>
        </p:grpSpPr>
        <p:grpSp>
          <p:nvGrpSpPr>
            <p:cNvPr id="13" name="Group 51"/>
            <p:cNvGrpSpPr/>
            <p:nvPr/>
          </p:nvGrpSpPr>
          <p:grpSpPr>
            <a:xfrm>
              <a:off x="457200" y="3766637"/>
              <a:ext cx="1729503" cy="1729503"/>
              <a:chOff x="457200" y="1960999"/>
              <a:chExt cx="1729503" cy="1729503"/>
            </a:xfrm>
          </p:grpSpPr>
          <p:sp>
            <p:nvSpPr>
              <p:cNvPr id="29" name="Oval 28"/>
              <p:cNvSpPr/>
              <p:nvPr/>
            </p:nvSpPr>
            <p:spPr bwMode="auto">
              <a:xfrm>
                <a:off x="457200" y="1960999"/>
                <a:ext cx="1729503" cy="1729503"/>
              </a:xfrm>
              <a:prstGeom prst="ellipse">
                <a:avLst/>
              </a:prstGeom>
              <a:gradFill>
                <a:gsLst>
                  <a:gs pos="0">
                    <a:schemeClr val="tx1"/>
                  </a:gs>
                  <a:gs pos="50000">
                    <a:schemeClr val="tx1">
                      <a:lumMod val="50000"/>
                    </a:schemeClr>
                  </a:gs>
                  <a:gs pos="100000">
                    <a:srgbClr val="FFFFFF"/>
                  </a:gs>
                </a:gsLst>
                <a:lin ang="5400000" scaled="0"/>
              </a:gradFill>
              <a:ln>
                <a:noFill/>
                <a:headEnd type="none" w="med" len="med"/>
                <a:tailEnd type="none" w="med" len="med"/>
              </a:ln>
              <a:effectLst>
                <a:outerShdw blurRad="63500" sx="102000" sy="102000" algn="ctr"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vert="horz" wrap="square" lIns="109728" tIns="54864" rIns="109728" bIns="54864" numCol="1" rtlCol="0" anchor="ctr" anchorCtr="0" compatLnSpc="1">
                <a:prstTxWarp prst="textNoShape">
                  <a:avLst/>
                </a:prstTxWarp>
              </a:bodyPr>
              <a:lstStyle/>
              <a:p>
                <a:pPr defTabSz="731003"/>
                <a:endParaRPr lang="en-US" dirty="0" smtClean="0">
                  <a:solidFill>
                    <a:schemeClr val="tx1"/>
                  </a:solidFill>
                  <a:latin typeface="Segoe" pitchFamily="34" charset="0"/>
                </a:endParaRPr>
              </a:p>
            </p:txBody>
          </p:sp>
          <p:sp>
            <p:nvSpPr>
              <p:cNvPr id="30" name="Oval 29"/>
              <p:cNvSpPr/>
              <p:nvPr/>
            </p:nvSpPr>
            <p:spPr bwMode="auto">
              <a:xfrm>
                <a:off x="516452" y="2020251"/>
                <a:ext cx="1610998" cy="1610998"/>
              </a:xfrm>
              <a:prstGeom prst="ellipse">
                <a:avLst/>
              </a:prstGeom>
              <a:gradFill>
                <a:gsLst>
                  <a:gs pos="0">
                    <a:schemeClr val="accent4">
                      <a:lumMod val="75000"/>
                      <a:alpha val="17000"/>
                    </a:schemeClr>
                  </a:gs>
                  <a:gs pos="100000">
                    <a:schemeClr val="accent4">
                      <a:alpha val="83000"/>
                    </a:schemeClr>
                  </a:gs>
                </a:gsLst>
                <a:lin ang="4500000" scaled="0"/>
              </a:gradFill>
              <a:ln w="22225">
                <a:gradFill flip="none" rotWithShape="1">
                  <a:gsLst>
                    <a:gs pos="0">
                      <a:schemeClr val="tx1"/>
                    </a:gs>
                    <a:gs pos="100000">
                      <a:schemeClr val="accent4">
                        <a:lumMod val="60000"/>
                        <a:lumOff val="40000"/>
                      </a:schemeClr>
                    </a:gs>
                  </a:gsLst>
                  <a:path path="rect">
                    <a:fillToRect l="100000" t="100000"/>
                  </a:path>
                  <a:tileRect r="-100000" b="-100000"/>
                </a:gradFill>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177800" h="177800"/>
                <a:bevelB w="203200" h="203200"/>
                <a:extrusionClr>
                  <a:srgbClr val="CCF37E"/>
                </a:extrusionClr>
                <a:contourClr>
                  <a:schemeClr val="bg2">
                    <a:lumMod val="50000"/>
                    <a:lumOff val="50000"/>
                  </a:schemeClr>
                </a:contourClr>
              </a:sp3d>
            </p:spPr>
            <p:style>
              <a:lnRef idx="1">
                <a:schemeClr val="accent2"/>
              </a:lnRef>
              <a:fillRef idx="3">
                <a:schemeClr val="accent2"/>
              </a:fillRef>
              <a:effectRef idx="2">
                <a:schemeClr val="accent2"/>
              </a:effectRef>
              <a:fontRef idx="minor">
                <a:schemeClr val="lt1"/>
              </a:fontRef>
            </p:style>
            <p:txBody>
              <a:bodyPr vert="horz" wrap="square" lIns="109728" tIns="54864" rIns="109728" bIns="54864" numCol="1" rtlCol="0" anchor="ctr" anchorCtr="0" compatLnSpc="1">
                <a:prstTxWarp prst="textNoShape">
                  <a:avLst/>
                </a:prstTxWarp>
              </a:bodyPr>
              <a:lstStyle/>
              <a:p>
                <a:pPr algn="ctr" defTabSz="1096731" fontAlgn="base">
                  <a:spcBef>
                    <a:spcPct val="0"/>
                  </a:spcBef>
                  <a:spcAft>
                    <a:spcPct val="0"/>
                  </a:spcAft>
                </a:pPr>
                <a:endParaRPr lang="en-US" sz="2800" dirty="0" smtClean="0">
                  <a:solidFill>
                    <a:schemeClr val="tx1"/>
                  </a:solidFill>
                  <a:latin typeface="Segoe" pitchFamily="34" charset="0"/>
                </a:endParaRPr>
              </a:p>
            </p:txBody>
          </p:sp>
        </p:grpSp>
        <p:grpSp>
          <p:nvGrpSpPr>
            <p:cNvPr id="17" name="Group 63"/>
            <p:cNvGrpSpPr/>
            <p:nvPr/>
          </p:nvGrpSpPr>
          <p:grpSpPr>
            <a:xfrm>
              <a:off x="782693" y="4139920"/>
              <a:ext cx="1095923" cy="1059371"/>
              <a:chOff x="734087" y="4057268"/>
              <a:chExt cx="1181428" cy="1142024"/>
            </a:xfrm>
            <a:effectLst>
              <a:outerShdw blurRad="63500" algn="ctr" rotWithShape="0">
                <a:srgbClr val="FFFFFF"/>
              </a:outerShdw>
            </a:effectLst>
          </p:grpSpPr>
          <p:pic>
            <p:nvPicPr>
              <p:cNvPr id="25" name="Picture 2" descr="C:\Program Files\Microsoft Resource DVD Artwork\DVD_ART\BoxShots_Logos\People Ready\PRB woman 2 silouette people ready.png"/>
              <p:cNvPicPr>
                <a:picLocks noChangeAspect="1" noChangeArrowheads="1"/>
              </p:cNvPicPr>
              <p:nvPr/>
            </p:nvPicPr>
            <p:blipFill>
              <a:blip r:embed="rId5" cstate="print"/>
              <a:srcRect/>
              <a:stretch>
                <a:fillRect/>
              </a:stretch>
            </p:blipFill>
            <p:spPr bwMode="auto">
              <a:xfrm>
                <a:off x="1046643" y="4057268"/>
                <a:ext cx="398703" cy="1061793"/>
              </a:xfrm>
              <a:prstGeom prst="rect">
                <a:avLst/>
              </a:prstGeom>
              <a:noFill/>
            </p:spPr>
          </p:pic>
          <p:pic>
            <p:nvPicPr>
              <p:cNvPr id="26" name="Picture 3" descr="C:\Program Files\Microsoft Resource DVD Artwork\DVD_ART\BoxShots_Logos\People Ready\PRB man silouette people ready.png"/>
              <p:cNvPicPr>
                <a:picLocks noChangeAspect="1" noChangeArrowheads="1"/>
              </p:cNvPicPr>
              <p:nvPr/>
            </p:nvPicPr>
            <p:blipFill>
              <a:blip r:embed="rId6" cstate="print"/>
              <a:srcRect/>
              <a:stretch>
                <a:fillRect/>
              </a:stretch>
            </p:blipFill>
            <p:spPr bwMode="auto">
              <a:xfrm>
                <a:off x="734087" y="4060746"/>
                <a:ext cx="318268" cy="1138546"/>
              </a:xfrm>
              <a:prstGeom prst="rect">
                <a:avLst/>
              </a:prstGeom>
              <a:noFill/>
            </p:spPr>
          </p:pic>
          <p:pic>
            <p:nvPicPr>
              <p:cNvPr id="27" name="Picture 5" descr="C:\Program Files\Microsoft Resource DVD Artwork\DVD_ART\BoxShots_Logos\People Ready\PRB man 3 silouette people ready.png"/>
              <p:cNvPicPr>
                <a:picLocks noChangeAspect="1" noChangeArrowheads="1"/>
              </p:cNvPicPr>
              <p:nvPr/>
            </p:nvPicPr>
            <p:blipFill>
              <a:blip r:embed="rId7" cstate="print"/>
              <a:srcRect/>
              <a:stretch>
                <a:fillRect/>
              </a:stretch>
            </p:blipFill>
            <p:spPr bwMode="auto">
              <a:xfrm>
                <a:off x="1353258" y="4078865"/>
                <a:ext cx="422798" cy="1058561"/>
              </a:xfrm>
              <a:prstGeom prst="rect">
                <a:avLst/>
              </a:prstGeom>
              <a:noFill/>
            </p:spPr>
          </p:pic>
          <p:pic>
            <p:nvPicPr>
              <p:cNvPr id="28" name="Picture 6" descr="C:\Program Files\Microsoft Resource DVD Artwork\DVD_ART\BoxShots_Logos\People Ready\PRB woman silouette people ready.png"/>
              <p:cNvPicPr>
                <a:picLocks noChangeAspect="1" noChangeArrowheads="1"/>
              </p:cNvPicPr>
              <p:nvPr/>
            </p:nvPicPr>
            <p:blipFill>
              <a:blip r:embed="rId8" cstate="print"/>
              <a:srcRect/>
              <a:stretch>
                <a:fillRect/>
              </a:stretch>
            </p:blipFill>
            <p:spPr bwMode="auto">
              <a:xfrm>
                <a:off x="1669130" y="4071345"/>
                <a:ext cx="246385" cy="1113604"/>
              </a:xfrm>
              <a:prstGeom prst="rect">
                <a:avLst/>
              </a:prstGeom>
              <a:noFill/>
            </p:spPr>
          </p:pic>
        </p:grpSp>
      </p:grpSp>
      <p:grpSp>
        <p:nvGrpSpPr>
          <p:cNvPr id="18" name="Group 74"/>
          <p:cNvGrpSpPr/>
          <p:nvPr/>
        </p:nvGrpSpPr>
        <p:grpSpPr>
          <a:xfrm>
            <a:off x="7005714" y="3314702"/>
            <a:ext cx="771210" cy="771118"/>
            <a:chOff x="8464986" y="5906572"/>
            <a:chExt cx="1729503" cy="1729503"/>
          </a:xfrm>
        </p:grpSpPr>
        <p:grpSp>
          <p:nvGrpSpPr>
            <p:cNvPr id="22" name="Group 60"/>
            <p:cNvGrpSpPr/>
            <p:nvPr/>
          </p:nvGrpSpPr>
          <p:grpSpPr>
            <a:xfrm>
              <a:off x="8464986" y="5906572"/>
              <a:ext cx="1729503" cy="1729503"/>
              <a:chOff x="457200" y="1960999"/>
              <a:chExt cx="1729503" cy="1729503"/>
            </a:xfrm>
          </p:grpSpPr>
          <p:sp>
            <p:nvSpPr>
              <p:cNvPr id="34" name="Oval 33"/>
              <p:cNvSpPr/>
              <p:nvPr/>
            </p:nvSpPr>
            <p:spPr bwMode="auto">
              <a:xfrm>
                <a:off x="457200" y="1960999"/>
                <a:ext cx="1729503" cy="1729503"/>
              </a:xfrm>
              <a:prstGeom prst="ellipse">
                <a:avLst/>
              </a:prstGeom>
              <a:gradFill>
                <a:gsLst>
                  <a:gs pos="0">
                    <a:schemeClr val="tx1"/>
                  </a:gs>
                  <a:gs pos="50000">
                    <a:schemeClr val="tx1">
                      <a:lumMod val="50000"/>
                    </a:schemeClr>
                  </a:gs>
                  <a:gs pos="100000">
                    <a:srgbClr val="FFFFFF"/>
                  </a:gs>
                </a:gsLst>
                <a:lin ang="5400000" scaled="0"/>
              </a:gradFill>
              <a:ln>
                <a:noFill/>
                <a:headEnd type="none" w="med" len="med"/>
                <a:tailEnd type="none" w="med" len="med"/>
              </a:ln>
              <a:effectLst>
                <a:outerShdw blurRad="63500" sx="102000" sy="102000" algn="ctr"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vert="horz" wrap="square" lIns="109728" tIns="54864" rIns="109728" bIns="54864" numCol="1" rtlCol="0" anchor="ctr" anchorCtr="0" compatLnSpc="1">
                <a:prstTxWarp prst="textNoShape">
                  <a:avLst/>
                </a:prstTxWarp>
              </a:bodyPr>
              <a:lstStyle/>
              <a:p>
                <a:pPr defTabSz="731003"/>
                <a:endParaRPr lang="en-US" dirty="0" smtClean="0">
                  <a:solidFill>
                    <a:schemeClr val="tx1"/>
                  </a:solidFill>
                  <a:latin typeface="Segoe" pitchFamily="34" charset="0"/>
                </a:endParaRPr>
              </a:p>
            </p:txBody>
          </p:sp>
          <p:sp>
            <p:nvSpPr>
              <p:cNvPr id="35" name="Oval 34"/>
              <p:cNvSpPr/>
              <p:nvPr/>
            </p:nvSpPr>
            <p:spPr bwMode="auto">
              <a:xfrm>
                <a:off x="516452" y="2020251"/>
                <a:ext cx="1610998" cy="1610998"/>
              </a:xfrm>
              <a:prstGeom prst="ellipse">
                <a:avLst/>
              </a:prstGeom>
              <a:gradFill>
                <a:gsLst>
                  <a:gs pos="0">
                    <a:srgbClr val="328094">
                      <a:alpha val="50000"/>
                    </a:srgbClr>
                  </a:gs>
                  <a:gs pos="100000">
                    <a:srgbClr val="87C1D5"/>
                  </a:gs>
                </a:gsLst>
                <a:lin ang="4500000" scaled="0"/>
              </a:gradFill>
              <a:ln w="22225">
                <a:gradFill flip="none" rotWithShape="1">
                  <a:gsLst>
                    <a:gs pos="0">
                      <a:schemeClr val="tx1"/>
                    </a:gs>
                    <a:gs pos="100000">
                      <a:srgbClr val="AFD5E3"/>
                    </a:gs>
                  </a:gsLst>
                  <a:path path="rect">
                    <a:fillToRect l="100000" t="100000"/>
                  </a:path>
                  <a:tileRect r="-100000" b="-100000"/>
                </a:gradFill>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177800" h="177800"/>
                <a:bevelB w="203200" h="203200"/>
                <a:extrusionClr>
                  <a:srgbClr val="CCF37E"/>
                </a:extrusionClr>
                <a:contourClr>
                  <a:schemeClr val="bg2">
                    <a:lumMod val="50000"/>
                    <a:lumOff val="50000"/>
                  </a:schemeClr>
                </a:contourClr>
              </a:sp3d>
            </p:spPr>
            <p:style>
              <a:lnRef idx="1">
                <a:schemeClr val="accent2"/>
              </a:lnRef>
              <a:fillRef idx="3">
                <a:schemeClr val="accent2"/>
              </a:fillRef>
              <a:effectRef idx="2">
                <a:schemeClr val="accent2"/>
              </a:effectRef>
              <a:fontRef idx="minor">
                <a:schemeClr val="lt1"/>
              </a:fontRef>
            </p:style>
            <p:txBody>
              <a:bodyPr vert="horz" wrap="square" lIns="109728" tIns="54864" rIns="109728" bIns="54864" numCol="1" rtlCol="0" anchor="ctr" anchorCtr="0" compatLnSpc="1">
                <a:prstTxWarp prst="textNoShape">
                  <a:avLst/>
                </a:prstTxWarp>
              </a:bodyPr>
              <a:lstStyle/>
              <a:p>
                <a:pPr algn="ctr" defTabSz="1096731" eaLnBrk="0" fontAlgn="base" hangingPunct="0">
                  <a:lnSpc>
                    <a:spcPct val="85000"/>
                  </a:lnSpc>
                  <a:spcBef>
                    <a:spcPct val="0"/>
                  </a:spcBef>
                  <a:spcAft>
                    <a:spcPct val="0"/>
                  </a:spcAft>
                </a:pPr>
                <a:endParaRPr lang="en-US" sz="2800" dirty="0" smtClean="0">
                  <a:solidFill>
                    <a:schemeClr val="tx1"/>
                  </a:solidFill>
                  <a:latin typeface="Segoe" pitchFamily="34" charset="0"/>
                </a:endParaRPr>
              </a:p>
            </p:txBody>
          </p:sp>
        </p:grpSp>
        <p:pic>
          <p:nvPicPr>
            <p:cNvPr id="33" name="Picture 32" descr="ecosystem-icon.png"/>
            <p:cNvPicPr>
              <a:picLocks noChangeAspect="1"/>
            </p:cNvPicPr>
            <p:nvPr/>
          </p:nvPicPr>
          <p:blipFill>
            <a:blip r:embed="rId9" cstate="print">
              <a:lum bright="-10000"/>
            </a:blip>
            <a:stretch>
              <a:fillRect/>
            </a:stretch>
          </p:blipFill>
          <p:spPr>
            <a:xfrm>
              <a:off x="8600499" y="6339259"/>
              <a:ext cx="1498670" cy="753342"/>
            </a:xfrm>
            <a:prstGeom prst="rect">
              <a:avLst/>
            </a:prstGeom>
            <a:effectLst>
              <a:outerShdw blurRad="63500" algn="ctr" rotWithShape="0">
                <a:srgbClr val="FFFFFF"/>
              </a:outerShdw>
            </a:effectLst>
          </p:spPr>
        </p:pic>
      </p:grpSp>
      <p:grpSp>
        <p:nvGrpSpPr>
          <p:cNvPr id="23" name="Group 73"/>
          <p:cNvGrpSpPr/>
          <p:nvPr/>
        </p:nvGrpSpPr>
        <p:grpSpPr>
          <a:xfrm>
            <a:off x="5143501" y="5066949"/>
            <a:ext cx="771210" cy="771118"/>
            <a:chOff x="779898" y="5906572"/>
            <a:chExt cx="1729503" cy="1729503"/>
          </a:xfrm>
        </p:grpSpPr>
        <p:grpSp>
          <p:nvGrpSpPr>
            <p:cNvPr id="24" name="Group 57"/>
            <p:cNvGrpSpPr/>
            <p:nvPr/>
          </p:nvGrpSpPr>
          <p:grpSpPr>
            <a:xfrm>
              <a:off x="779898" y="5906572"/>
              <a:ext cx="1729503" cy="1729503"/>
              <a:chOff x="457200" y="1960999"/>
              <a:chExt cx="1729503" cy="1729503"/>
            </a:xfrm>
          </p:grpSpPr>
          <p:sp>
            <p:nvSpPr>
              <p:cNvPr id="39" name="Oval 38"/>
              <p:cNvSpPr/>
              <p:nvPr/>
            </p:nvSpPr>
            <p:spPr bwMode="auto">
              <a:xfrm>
                <a:off x="457200" y="1960999"/>
                <a:ext cx="1729503" cy="1729503"/>
              </a:xfrm>
              <a:prstGeom prst="ellipse">
                <a:avLst/>
              </a:prstGeom>
              <a:gradFill>
                <a:gsLst>
                  <a:gs pos="0">
                    <a:schemeClr val="tx1"/>
                  </a:gs>
                  <a:gs pos="50000">
                    <a:schemeClr val="tx1">
                      <a:lumMod val="50000"/>
                    </a:schemeClr>
                  </a:gs>
                  <a:gs pos="100000">
                    <a:srgbClr val="FFFFFF"/>
                  </a:gs>
                </a:gsLst>
                <a:lin ang="5400000" scaled="0"/>
              </a:gradFill>
              <a:ln>
                <a:noFill/>
                <a:headEnd type="none" w="med" len="med"/>
                <a:tailEnd type="none" w="med" len="med"/>
              </a:ln>
              <a:effectLst>
                <a:outerShdw blurRad="63500" sx="102000" sy="102000" algn="ctr"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vert="horz" wrap="square" lIns="109728" tIns="54864" rIns="109728" bIns="54864" numCol="1" rtlCol="0" anchor="ctr" anchorCtr="0" compatLnSpc="1">
                <a:prstTxWarp prst="textNoShape">
                  <a:avLst/>
                </a:prstTxWarp>
              </a:bodyPr>
              <a:lstStyle/>
              <a:p>
                <a:pPr defTabSz="731003"/>
                <a:endParaRPr lang="en-US" dirty="0" smtClean="0">
                  <a:solidFill>
                    <a:schemeClr val="tx1"/>
                  </a:solidFill>
                  <a:latin typeface="Segoe" pitchFamily="34" charset="0"/>
                </a:endParaRPr>
              </a:p>
            </p:txBody>
          </p:sp>
          <p:sp>
            <p:nvSpPr>
              <p:cNvPr id="40" name="Oval 39"/>
              <p:cNvSpPr/>
              <p:nvPr/>
            </p:nvSpPr>
            <p:spPr bwMode="auto">
              <a:xfrm>
                <a:off x="516452" y="2020251"/>
                <a:ext cx="1610998" cy="1610998"/>
              </a:xfrm>
              <a:prstGeom prst="ellipse">
                <a:avLst/>
              </a:prstGeom>
              <a:gradFill>
                <a:gsLst>
                  <a:gs pos="0">
                    <a:srgbClr val="328094">
                      <a:alpha val="50000"/>
                    </a:srgbClr>
                  </a:gs>
                  <a:gs pos="100000">
                    <a:srgbClr val="87C1D5"/>
                  </a:gs>
                </a:gsLst>
                <a:lin ang="4500000" scaled="0"/>
              </a:gradFill>
              <a:ln w="22225">
                <a:gradFill flip="none" rotWithShape="1">
                  <a:gsLst>
                    <a:gs pos="0">
                      <a:schemeClr val="tx1"/>
                    </a:gs>
                    <a:gs pos="100000">
                      <a:srgbClr val="AFD5E3"/>
                    </a:gs>
                  </a:gsLst>
                  <a:path path="rect">
                    <a:fillToRect l="100000" t="100000"/>
                  </a:path>
                  <a:tileRect r="-100000" b="-100000"/>
                </a:gradFill>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177800" h="177800"/>
                <a:bevelB w="203200" h="203200"/>
                <a:extrusionClr>
                  <a:srgbClr val="CCF37E"/>
                </a:extrusionClr>
                <a:contourClr>
                  <a:schemeClr val="bg2">
                    <a:lumMod val="50000"/>
                    <a:lumOff val="50000"/>
                  </a:schemeClr>
                </a:contourClr>
              </a:sp3d>
            </p:spPr>
            <p:style>
              <a:lnRef idx="1">
                <a:schemeClr val="accent2"/>
              </a:lnRef>
              <a:fillRef idx="3">
                <a:schemeClr val="accent2"/>
              </a:fillRef>
              <a:effectRef idx="2">
                <a:schemeClr val="accent2"/>
              </a:effectRef>
              <a:fontRef idx="minor">
                <a:schemeClr val="lt1"/>
              </a:fontRef>
            </p:style>
            <p:txBody>
              <a:bodyPr vert="horz" wrap="square" lIns="109728" tIns="54864" rIns="109728" bIns="54864" numCol="1" rtlCol="0" anchor="ctr" anchorCtr="0" compatLnSpc="1">
                <a:prstTxWarp prst="textNoShape">
                  <a:avLst/>
                </a:prstTxWarp>
              </a:bodyPr>
              <a:lstStyle/>
              <a:p>
                <a:pPr algn="ctr" defTabSz="1096731" eaLnBrk="0" fontAlgn="base" hangingPunct="0">
                  <a:lnSpc>
                    <a:spcPct val="85000"/>
                  </a:lnSpc>
                  <a:spcBef>
                    <a:spcPct val="0"/>
                  </a:spcBef>
                  <a:spcAft>
                    <a:spcPct val="0"/>
                  </a:spcAft>
                </a:pPr>
                <a:endParaRPr lang="en-US" sz="2800" dirty="0" smtClean="0">
                  <a:solidFill>
                    <a:schemeClr val="tx1"/>
                  </a:solidFill>
                  <a:latin typeface="Segoe" pitchFamily="34" charset="0"/>
                </a:endParaRPr>
              </a:p>
            </p:txBody>
          </p:sp>
        </p:grpSp>
        <p:pic>
          <p:nvPicPr>
            <p:cNvPr id="38" name="Picture 37" descr="company-icon.png"/>
            <p:cNvPicPr>
              <a:picLocks noChangeAspect="1"/>
            </p:cNvPicPr>
            <p:nvPr/>
          </p:nvPicPr>
          <p:blipFill>
            <a:blip r:embed="rId10" cstate="print">
              <a:lum/>
            </a:blip>
            <a:stretch>
              <a:fillRect/>
            </a:stretch>
          </p:blipFill>
          <p:spPr>
            <a:xfrm>
              <a:off x="925512" y="6484430"/>
              <a:ext cx="1438275" cy="666750"/>
            </a:xfrm>
            <a:prstGeom prst="rect">
              <a:avLst/>
            </a:prstGeom>
            <a:effectLst>
              <a:outerShdw blurRad="63500" algn="ctr" rotWithShape="0">
                <a:srgbClr val="FFFFFF"/>
              </a:outerShdw>
            </a:effectLst>
          </p:spPr>
        </p:pic>
      </p:grpSp>
      <p:grpSp>
        <p:nvGrpSpPr>
          <p:cNvPr id="31" name="Group 72"/>
          <p:cNvGrpSpPr/>
          <p:nvPr/>
        </p:nvGrpSpPr>
        <p:grpSpPr>
          <a:xfrm>
            <a:off x="3096951" y="5085999"/>
            <a:ext cx="771210" cy="771118"/>
            <a:chOff x="8786097" y="3766637"/>
            <a:chExt cx="1729503" cy="1729503"/>
          </a:xfrm>
        </p:grpSpPr>
        <p:grpSp>
          <p:nvGrpSpPr>
            <p:cNvPr id="32" name="Group 54"/>
            <p:cNvGrpSpPr/>
            <p:nvPr/>
          </p:nvGrpSpPr>
          <p:grpSpPr>
            <a:xfrm>
              <a:off x="8786097" y="3766637"/>
              <a:ext cx="1729503" cy="1729503"/>
              <a:chOff x="457200" y="1960999"/>
              <a:chExt cx="1729503" cy="1729503"/>
            </a:xfrm>
          </p:grpSpPr>
          <p:sp>
            <p:nvSpPr>
              <p:cNvPr id="44" name="Oval 43"/>
              <p:cNvSpPr/>
              <p:nvPr/>
            </p:nvSpPr>
            <p:spPr bwMode="auto">
              <a:xfrm>
                <a:off x="457200" y="1960999"/>
                <a:ext cx="1729503" cy="1729503"/>
              </a:xfrm>
              <a:prstGeom prst="ellipse">
                <a:avLst/>
              </a:prstGeom>
              <a:gradFill>
                <a:gsLst>
                  <a:gs pos="0">
                    <a:schemeClr val="tx1"/>
                  </a:gs>
                  <a:gs pos="50000">
                    <a:schemeClr val="tx1">
                      <a:lumMod val="50000"/>
                    </a:schemeClr>
                  </a:gs>
                  <a:gs pos="100000">
                    <a:srgbClr val="FFFFFF"/>
                  </a:gs>
                </a:gsLst>
                <a:lin ang="5400000" scaled="0"/>
              </a:gradFill>
              <a:ln>
                <a:noFill/>
                <a:headEnd type="none" w="med" len="med"/>
                <a:tailEnd type="none" w="med" len="med"/>
              </a:ln>
              <a:effectLst>
                <a:outerShdw blurRad="63500" sx="102000" sy="102000" algn="ctr"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vert="horz" wrap="square" lIns="109728" tIns="54864" rIns="109728" bIns="54864" numCol="1" rtlCol="0" anchor="ctr" anchorCtr="0" compatLnSpc="1">
                <a:prstTxWarp prst="textNoShape">
                  <a:avLst/>
                </a:prstTxWarp>
              </a:bodyPr>
              <a:lstStyle/>
              <a:p>
                <a:pPr defTabSz="731003"/>
                <a:endParaRPr lang="en-US" dirty="0" smtClean="0">
                  <a:solidFill>
                    <a:schemeClr val="tx1"/>
                  </a:solidFill>
                  <a:latin typeface="Segoe" pitchFamily="34" charset="0"/>
                </a:endParaRPr>
              </a:p>
            </p:txBody>
          </p:sp>
          <p:sp>
            <p:nvSpPr>
              <p:cNvPr id="45" name="Oval 44"/>
              <p:cNvSpPr/>
              <p:nvPr/>
            </p:nvSpPr>
            <p:spPr bwMode="auto">
              <a:xfrm>
                <a:off x="516452" y="2020251"/>
                <a:ext cx="1610998" cy="1610998"/>
              </a:xfrm>
              <a:prstGeom prst="ellipse">
                <a:avLst/>
              </a:prstGeom>
              <a:gradFill>
                <a:gsLst>
                  <a:gs pos="0">
                    <a:schemeClr val="accent4">
                      <a:lumMod val="75000"/>
                      <a:alpha val="17000"/>
                    </a:schemeClr>
                  </a:gs>
                  <a:gs pos="100000">
                    <a:schemeClr val="accent4">
                      <a:alpha val="83000"/>
                    </a:schemeClr>
                  </a:gs>
                </a:gsLst>
                <a:lin ang="4500000" scaled="0"/>
              </a:gradFill>
              <a:ln w="22225">
                <a:gradFill flip="none" rotWithShape="1">
                  <a:gsLst>
                    <a:gs pos="0">
                      <a:schemeClr val="tx1"/>
                    </a:gs>
                    <a:gs pos="100000">
                      <a:schemeClr val="accent4">
                        <a:lumMod val="60000"/>
                        <a:lumOff val="40000"/>
                      </a:schemeClr>
                    </a:gs>
                  </a:gsLst>
                  <a:path path="rect">
                    <a:fillToRect l="100000" t="100000"/>
                  </a:path>
                  <a:tileRect r="-100000" b="-100000"/>
                </a:gradFill>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177800" h="177800"/>
                <a:bevelB w="203200" h="203200"/>
                <a:extrusionClr>
                  <a:srgbClr val="CCF37E"/>
                </a:extrusionClr>
                <a:contourClr>
                  <a:schemeClr val="bg2">
                    <a:lumMod val="50000"/>
                    <a:lumOff val="50000"/>
                  </a:schemeClr>
                </a:contourClr>
              </a:sp3d>
            </p:spPr>
            <p:style>
              <a:lnRef idx="1">
                <a:schemeClr val="accent2"/>
              </a:lnRef>
              <a:fillRef idx="3">
                <a:schemeClr val="accent2"/>
              </a:fillRef>
              <a:effectRef idx="2">
                <a:schemeClr val="accent2"/>
              </a:effectRef>
              <a:fontRef idx="minor">
                <a:schemeClr val="lt1"/>
              </a:fontRef>
            </p:style>
            <p:txBody>
              <a:bodyPr vert="horz" wrap="square" lIns="109728" tIns="54864" rIns="109728" bIns="54864" numCol="1" rtlCol="0" anchor="ctr" anchorCtr="0" compatLnSpc="1">
                <a:prstTxWarp prst="textNoShape">
                  <a:avLst/>
                </a:prstTxWarp>
              </a:bodyPr>
              <a:lstStyle/>
              <a:p>
                <a:pPr algn="ctr" defTabSz="1096731" fontAlgn="base">
                  <a:spcBef>
                    <a:spcPct val="0"/>
                  </a:spcBef>
                  <a:spcAft>
                    <a:spcPct val="0"/>
                  </a:spcAft>
                </a:pPr>
                <a:endParaRPr lang="en-US" sz="2800" dirty="0" smtClean="0">
                  <a:solidFill>
                    <a:schemeClr val="tx1"/>
                  </a:solidFill>
                  <a:latin typeface="Segoe" pitchFamily="34" charset="0"/>
                </a:endParaRPr>
              </a:p>
            </p:txBody>
          </p:sp>
        </p:grpSp>
        <p:pic>
          <p:nvPicPr>
            <p:cNvPr id="43" name="Picture 42" descr="process-icon.png"/>
            <p:cNvPicPr>
              <a:picLocks noChangeAspect="1"/>
            </p:cNvPicPr>
            <p:nvPr/>
          </p:nvPicPr>
          <p:blipFill>
            <a:blip r:embed="rId11" cstate="print">
              <a:lum bright="30000"/>
            </a:blip>
            <a:stretch>
              <a:fillRect/>
            </a:stretch>
          </p:blipFill>
          <p:spPr>
            <a:xfrm>
              <a:off x="9108066" y="4093461"/>
              <a:ext cx="1104900" cy="1104900"/>
            </a:xfrm>
            <a:prstGeom prst="rect">
              <a:avLst/>
            </a:prstGeom>
            <a:effectLst>
              <a:outerShdw blurRad="63500" algn="ctr" rotWithShape="0">
                <a:srgbClr val="FFFFFF"/>
              </a:outerShdw>
            </a:effectLst>
          </p:spPr>
        </p:pic>
      </p:grpSp>
      <p:sp>
        <p:nvSpPr>
          <p:cNvPr id="46" name="Rectangle 45"/>
          <p:cNvSpPr/>
          <p:nvPr/>
        </p:nvSpPr>
        <p:spPr>
          <a:xfrm rot="2407010">
            <a:off x="1089304" y="2638330"/>
            <a:ext cx="4237445" cy="2473940"/>
          </a:xfrm>
          <a:prstGeom prst="rect">
            <a:avLst/>
          </a:prstGeom>
          <a:noFill/>
        </p:spPr>
        <p:txBody>
          <a:bodyPr wrap="none" lIns="60935" tIns="30469" rIns="60935" bIns="30469">
            <a:prstTxWarp prst="textArchDown">
              <a:avLst/>
            </a:prstTxWarp>
            <a:spAutoFit/>
          </a:bodyPr>
          <a:lstStyle/>
          <a:p>
            <a:pPr algn="ctr">
              <a:lnSpc>
                <a:spcPct val="90000"/>
              </a:lnSpc>
            </a:pPr>
            <a:r>
              <a:rPr lang="bg-BG" sz="2400" dirty="0" smtClean="0">
                <a:ln w="18415" cmpd="sng">
                  <a:noFill/>
                  <a:prstDash val="solid"/>
                </a:ln>
                <a:latin typeface="Segoe" pitchFamily="34" charset="0"/>
              </a:rPr>
              <a:t>Служители </a:t>
            </a:r>
          </a:p>
          <a:p>
            <a:pPr algn="ctr">
              <a:lnSpc>
                <a:spcPct val="90000"/>
              </a:lnSpc>
            </a:pPr>
            <a:r>
              <a:rPr lang="bg-BG" sz="2400" dirty="0" smtClean="0">
                <a:ln w="18415" cmpd="sng">
                  <a:noFill/>
                  <a:prstDash val="solid"/>
                </a:ln>
                <a:latin typeface="Segoe" pitchFamily="34" charset="0"/>
              </a:rPr>
              <a:t>и</a:t>
            </a:r>
            <a:r>
              <a:rPr lang="bg-BG" sz="2400" dirty="0">
                <a:ln w="18415" cmpd="sng">
                  <a:noFill/>
                  <a:prstDash val="solid"/>
                </a:ln>
                <a:latin typeface="Segoe" pitchFamily="34" charset="0"/>
              </a:rPr>
              <a:t> </a:t>
            </a:r>
            <a:r>
              <a:rPr lang="bg-BG" sz="2400" dirty="0" smtClean="0">
                <a:ln w="18415" cmpd="sng">
                  <a:noFill/>
                  <a:prstDash val="solid"/>
                </a:ln>
                <a:latin typeface="Segoe" pitchFamily="34" charset="0"/>
              </a:rPr>
              <a:t>Процеси</a:t>
            </a:r>
            <a:endParaRPr lang="en-US" sz="2400" dirty="0">
              <a:ln w="18415" cmpd="sng">
                <a:noFill/>
                <a:prstDash val="solid"/>
              </a:ln>
              <a:latin typeface="Segoe" pitchFamily="34" charset="0"/>
            </a:endParaRPr>
          </a:p>
        </p:txBody>
      </p:sp>
      <p:sp>
        <p:nvSpPr>
          <p:cNvPr id="47" name="Rectangle 46"/>
          <p:cNvSpPr/>
          <p:nvPr/>
        </p:nvSpPr>
        <p:spPr>
          <a:xfrm rot="19307428">
            <a:off x="3848681" y="2631114"/>
            <a:ext cx="4237445" cy="2473940"/>
          </a:xfrm>
          <a:prstGeom prst="rect">
            <a:avLst/>
          </a:prstGeom>
          <a:noFill/>
        </p:spPr>
        <p:txBody>
          <a:bodyPr wrap="none" lIns="60935" tIns="30469" rIns="60935" bIns="30469">
            <a:prstTxWarp prst="textArchDown">
              <a:avLst/>
            </a:prstTxWarp>
            <a:spAutoFit/>
          </a:bodyPr>
          <a:lstStyle/>
          <a:p>
            <a:pPr algn="ctr">
              <a:lnSpc>
                <a:spcPct val="90000"/>
              </a:lnSpc>
            </a:pPr>
            <a:r>
              <a:rPr lang="bg-BG" sz="2400" dirty="0" smtClean="0">
                <a:ln w="18415" cmpd="sng">
                  <a:noFill/>
                  <a:prstDash val="solid"/>
                </a:ln>
                <a:latin typeface="Segoe" pitchFamily="34" charset="0"/>
              </a:rPr>
              <a:t>Компания </a:t>
            </a:r>
          </a:p>
          <a:p>
            <a:pPr algn="ctr">
              <a:lnSpc>
                <a:spcPct val="90000"/>
              </a:lnSpc>
            </a:pPr>
            <a:r>
              <a:rPr lang="bg-BG" sz="2400" dirty="0" smtClean="0">
                <a:ln w="18415" cmpd="sng">
                  <a:noFill/>
                  <a:prstDash val="solid"/>
                </a:ln>
                <a:latin typeface="Segoe" pitchFamily="34" charset="0"/>
              </a:rPr>
              <a:t>И Екосистема</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000" fill="hold"/>
                                        <p:tgtEl>
                                          <p:spTgt spid="6"/>
                                        </p:tgtEl>
                                        <p:attrNameLst>
                                          <p:attrName>ppt_x</p:attrName>
                                        </p:attrNameLst>
                                      </p:cBhvr>
                                      <p:tavLst>
                                        <p:tav tm="0">
                                          <p:val>
                                            <p:strVal val="#ppt_x"/>
                                          </p:val>
                                        </p:tav>
                                        <p:tav tm="100000">
                                          <p:val>
                                            <p:strVal val="#ppt_x"/>
                                          </p:val>
                                        </p:tav>
                                      </p:tavLst>
                                    </p:anim>
                                    <p:anim calcmode="lin" valueType="num">
                                      <p:cBhvr additive="base">
                                        <p:cTn id="8" dur="1000" fill="hold"/>
                                        <p:tgtEl>
                                          <p:spTgt spid="6"/>
                                        </p:tgtEl>
                                        <p:attrNameLst>
                                          <p:attrName>ppt_y</p:attrName>
                                        </p:attrNameLst>
                                      </p:cBhvr>
                                      <p:tavLst>
                                        <p:tav tm="0">
                                          <p:val>
                                            <p:strVal val="0-#ppt_h/2"/>
                                          </p:val>
                                        </p:tav>
                                        <p:tav tm="100000">
                                          <p:val>
                                            <p:strVal val="#ppt_y"/>
                                          </p:val>
                                        </p:tav>
                                      </p:tavLst>
                                    </p:anim>
                                  </p:childTnLst>
                                </p:cTn>
                              </p:par>
                              <p:par>
                                <p:cTn id="9" presetID="2" presetClass="entr" presetSubtype="12"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1000" fill="hold"/>
                                        <p:tgtEl>
                                          <p:spTgt spid="7"/>
                                        </p:tgtEl>
                                        <p:attrNameLst>
                                          <p:attrName>ppt_x</p:attrName>
                                        </p:attrNameLst>
                                      </p:cBhvr>
                                      <p:tavLst>
                                        <p:tav tm="0">
                                          <p:val>
                                            <p:strVal val="0-#ppt_w/2"/>
                                          </p:val>
                                        </p:tav>
                                        <p:tav tm="100000">
                                          <p:val>
                                            <p:strVal val="#ppt_x"/>
                                          </p:val>
                                        </p:tav>
                                      </p:tavLst>
                                    </p:anim>
                                    <p:anim calcmode="lin" valueType="num">
                                      <p:cBhvr additive="base">
                                        <p:cTn id="12" dur="10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1000" fill="hold"/>
                                        <p:tgtEl>
                                          <p:spTgt spid="5"/>
                                        </p:tgtEl>
                                        <p:attrNameLst>
                                          <p:attrName>ppt_x</p:attrName>
                                        </p:attrNameLst>
                                      </p:cBhvr>
                                      <p:tavLst>
                                        <p:tav tm="0">
                                          <p:val>
                                            <p:strVal val="1+#ppt_w/2"/>
                                          </p:val>
                                        </p:tav>
                                        <p:tav tm="100000">
                                          <p:val>
                                            <p:strVal val="#ppt_x"/>
                                          </p:val>
                                        </p:tav>
                                      </p:tavLst>
                                    </p:anim>
                                    <p:anim calcmode="lin" valueType="num">
                                      <p:cBhvr additive="base">
                                        <p:cTn id="16" dur="1000" fill="hold"/>
                                        <p:tgtEl>
                                          <p:spTgt spid="5"/>
                                        </p:tgtEl>
                                        <p:attrNameLst>
                                          <p:attrName>ppt_y</p:attrName>
                                        </p:attrNameLst>
                                      </p:cBhvr>
                                      <p:tavLst>
                                        <p:tav tm="0">
                                          <p:val>
                                            <p:strVal val="1+#ppt_h/2"/>
                                          </p:val>
                                        </p:tav>
                                        <p:tav tm="100000">
                                          <p:val>
                                            <p:strVal val="#ppt_y"/>
                                          </p:val>
                                        </p:tav>
                                      </p:tavLst>
                                    </p:anim>
                                  </p:childTnLst>
                                </p:cTn>
                              </p:par>
                            </p:childTnLst>
                          </p:cTn>
                        </p:par>
                        <p:par>
                          <p:cTn id="17" fill="hold">
                            <p:stCondLst>
                              <p:cond delay="1000"/>
                            </p:stCondLst>
                            <p:childTnLst>
                              <p:par>
                                <p:cTn id="18" presetID="10" presetClass="entr" presetSubtype="0" fill="hold" nodeType="after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500"/>
                                        <p:tgtEl>
                                          <p:spTgt spid="11"/>
                                        </p:tgtEl>
                                      </p:cBhvr>
                                    </p:animEffect>
                                  </p:child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
                                        <p:tgtEl>
                                          <p:spTgt spid="2"/>
                                        </p:tgtEl>
                                      </p:cBhvr>
                                    </p:animEffect>
                                  </p:childTnLst>
                                </p:cTn>
                              </p:par>
                              <p:par>
                                <p:cTn id="24" presetID="10" presetClass="entr" presetSubtype="0"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500"/>
                                        <p:tgtEl>
                                          <p:spTgt spid="9"/>
                                        </p:tgtEl>
                                      </p:cBhvr>
                                    </p:animEffect>
                                  </p:childTnLst>
                                </p:cTn>
                              </p:par>
                              <p:par>
                                <p:cTn id="27" presetID="10" presetClass="entr" presetSubtype="0" fill="hold" nodeType="with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childTnLst>
                                </p:cTn>
                              </p:par>
                              <p:par>
                                <p:cTn id="30" presetID="10" presetClass="entr" presetSubtype="0" fill="hold" nodeType="withEffect">
                                  <p:stCondLst>
                                    <p:cond delay="0"/>
                                  </p:stCondLst>
                                  <p:childTnLst>
                                    <p:set>
                                      <p:cBhvr>
                                        <p:cTn id="31" dur="1" fill="hold">
                                          <p:stCondLst>
                                            <p:cond delay="0"/>
                                          </p:stCondLst>
                                        </p:cTn>
                                        <p:tgtEl>
                                          <p:spTgt spid="46"/>
                                        </p:tgtEl>
                                        <p:attrNameLst>
                                          <p:attrName>style.visibility</p:attrName>
                                        </p:attrNameLst>
                                      </p:cBhvr>
                                      <p:to>
                                        <p:strVal val="visible"/>
                                      </p:to>
                                    </p:set>
                                    <p:animEffect transition="in" filter="fade">
                                      <p:cBhvr>
                                        <p:cTn id="32" dur="500"/>
                                        <p:tgtEl>
                                          <p:spTgt spid="46"/>
                                        </p:tgtEl>
                                      </p:cBhvr>
                                    </p:animEffect>
                                  </p:childTnLst>
                                </p:cTn>
                              </p:par>
                              <p:par>
                                <p:cTn id="33" presetID="10" presetClass="entr" presetSubtype="0" fill="hold" nodeType="withEffect">
                                  <p:stCondLst>
                                    <p:cond delay="0"/>
                                  </p:stCondLst>
                                  <p:childTnLst>
                                    <p:set>
                                      <p:cBhvr>
                                        <p:cTn id="34" dur="1" fill="hold">
                                          <p:stCondLst>
                                            <p:cond delay="0"/>
                                          </p:stCondLst>
                                        </p:cTn>
                                        <p:tgtEl>
                                          <p:spTgt spid="31"/>
                                        </p:tgtEl>
                                        <p:attrNameLst>
                                          <p:attrName>style.visibility</p:attrName>
                                        </p:attrNameLst>
                                      </p:cBhvr>
                                      <p:to>
                                        <p:strVal val="visible"/>
                                      </p:to>
                                    </p:set>
                                    <p:animEffect transition="in" filter="fade">
                                      <p:cBhvr>
                                        <p:cTn id="35" dur="500"/>
                                        <p:tgtEl>
                                          <p:spTgt spid="31"/>
                                        </p:tgtEl>
                                      </p:cBhvr>
                                    </p:animEffect>
                                  </p:childTnLst>
                                </p:cTn>
                              </p:par>
                              <p:par>
                                <p:cTn id="36" presetID="10" presetClass="entr" presetSubtype="0" fill="hold" nodeType="withEffect">
                                  <p:stCondLst>
                                    <p:cond delay="0"/>
                                  </p:stCondLst>
                                  <p:childTnLst>
                                    <p:set>
                                      <p:cBhvr>
                                        <p:cTn id="37" dur="1" fill="hold">
                                          <p:stCondLst>
                                            <p:cond delay="0"/>
                                          </p:stCondLst>
                                        </p:cTn>
                                        <p:tgtEl>
                                          <p:spTgt spid="23"/>
                                        </p:tgtEl>
                                        <p:attrNameLst>
                                          <p:attrName>style.visibility</p:attrName>
                                        </p:attrNameLst>
                                      </p:cBhvr>
                                      <p:to>
                                        <p:strVal val="visible"/>
                                      </p:to>
                                    </p:set>
                                    <p:animEffect transition="in" filter="fade">
                                      <p:cBhvr>
                                        <p:cTn id="38" dur="500"/>
                                        <p:tgtEl>
                                          <p:spTgt spid="23"/>
                                        </p:tgtEl>
                                      </p:cBhvr>
                                    </p:animEffect>
                                  </p:childTnLst>
                                </p:cTn>
                              </p:par>
                              <p:par>
                                <p:cTn id="39" presetID="10" presetClass="entr" presetSubtype="0" fill="hold" nodeType="with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500"/>
                                        <p:tgtEl>
                                          <p:spTgt spid="18"/>
                                        </p:tgtEl>
                                      </p:cBhvr>
                                    </p:animEffect>
                                  </p:childTnLst>
                                </p:cTn>
                              </p:par>
                              <p:par>
                                <p:cTn id="42" presetID="10" presetClass="entr" presetSubtype="0" fill="hold" nodeType="withEffect">
                                  <p:stCondLst>
                                    <p:cond delay="0"/>
                                  </p:stCondLst>
                                  <p:childTnLst>
                                    <p:set>
                                      <p:cBhvr>
                                        <p:cTn id="43" dur="1" fill="hold">
                                          <p:stCondLst>
                                            <p:cond delay="0"/>
                                          </p:stCondLst>
                                        </p:cTn>
                                        <p:tgtEl>
                                          <p:spTgt spid="47"/>
                                        </p:tgtEl>
                                        <p:attrNameLst>
                                          <p:attrName>style.visibility</p:attrName>
                                        </p:attrNameLst>
                                      </p:cBhvr>
                                      <p:to>
                                        <p:strVal val="visible"/>
                                      </p:to>
                                    </p:set>
                                    <p:animEffect transition="in" filter="fade">
                                      <p:cBhvr>
                                        <p:cTn id="44" dur="500"/>
                                        <p:tgtEl>
                                          <p:spTgt spid="47"/>
                                        </p:tgtEl>
                                      </p:cBhvr>
                                    </p:animEffect>
                                  </p:childTnLst>
                                </p:cTn>
                              </p:par>
                              <p:par>
                                <p:cTn id="45" presetID="53" presetClass="entr" presetSubtype="0" fill="hold" grpId="0" nodeType="with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p:cTn id="47" dur="500" fill="hold"/>
                                        <p:tgtEl>
                                          <p:spTgt spid="4"/>
                                        </p:tgtEl>
                                        <p:attrNameLst>
                                          <p:attrName>ppt_w</p:attrName>
                                        </p:attrNameLst>
                                      </p:cBhvr>
                                      <p:tavLst>
                                        <p:tav tm="0">
                                          <p:val>
                                            <p:fltVal val="0"/>
                                          </p:val>
                                        </p:tav>
                                        <p:tav tm="100000">
                                          <p:val>
                                            <p:strVal val="#ppt_w"/>
                                          </p:val>
                                        </p:tav>
                                      </p:tavLst>
                                    </p:anim>
                                    <p:anim calcmode="lin" valueType="num">
                                      <p:cBhvr>
                                        <p:cTn id="48" dur="500" fill="hold"/>
                                        <p:tgtEl>
                                          <p:spTgt spid="4"/>
                                        </p:tgtEl>
                                        <p:attrNameLst>
                                          <p:attrName>ppt_h</p:attrName>
                                        </p:attrNameLst>
                                      </p:cBhvr>
                                      <p:tavLst>
                                        <p:tav tm="0">
                                          <p:val>
                                            <p:fltVal val="0"/>
                                          </p:val>
                                        </p:tav>
                                        <p:tav tm="100000">
                                          <p:val>
                                            <p:strVal val="#ppt_h"/>
                                          </p:val>
                                        </p:tav>
                                      </p:tavLst>
                                    </p:anim>
                                    <p:animEffect transition="in" filter="fade">
                                      <p:cBhvr>
                                        <p:cTn id="4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 name="Rectangle 106"/>
          <p:cNvSpPr/>
          <p:nvPr/>
        </p:nvSpPr>
        <p:spPr bwMode="auto">
          <a:xfrm>
            <a:off x="1219203" y="4114801"/>
            <a:ext cx="6645274" cy="3352800"/>
          </a:xfrm>
          <a:prstGeom prst="rect">
            <a:avLst/>
          </a:prstGeom>
          <a:solidFill>
            <a:srgbClr val="0070C0">
              <a:alpha val="75000"/>
            </a:srgbClr>
          </a:solidFill>
          <a:ln w="12700" cap="flat" cmpd="sng" algn="ctr">
            <a:noFill/>
            <a:prstDash val="solid"/>
            <a:round/>
            <a:headEnd type="none" w="med" len="med"/>
            <a:tailEnd type="none" w="med" len="med"/>
          </a:ln>
          <a:effectLst>
            <a:outerShdw blurRad="63500" sx="102000" sy="102000" algn="ctr" rotWithShape="0">
              <a:prstClr val="black">
                <a:alpha val="40000"/>
              </a:prstClr>
            </a:outerShdw>
            <a:reflection blurRad="6350" stA="52000" endA="300" endPos="35000" dir="5400000" sy="-100000" algn="bl" rotWithShape="0"/>
            <a:softEdge rad="635000"/>
          </a:effectLst>
        </p:spPr>
        <p:txBody>
          <a:bodyPr vert="horz" wrap="square" lIns="91420" tIns="45710" rIns="91420" bIns="45710" numCol="1" rtlCol="0" anchor="ctr" anchorCtr="0" compatLnSpc="1">
            <a:prstTxWarp prst="textNoShape">
              <a:avLst/>
            </a:prstTxWarp>
          </a:bodyPr>
          <a:lstStyle/>
          <a:p>
            <a:pPr defTabSz="1096731" fontAlgn="base">
              <a:lnSpc>
                <a:spcPct val="85000"/>
              </a:lnSpc>
              <a:spcBef>
                <a:spcPct val="0"/>
              </a:spcBef>
              <a:spcAft>
                <a:spcPct val="0"/>
              </a:spcAft>
              <a:defRPr/>
            </a:pPr>
            <a:endParaRPr lang="en-US" sz="2200" b="1" dirty="0">
              <a:solidFill>
                <a:srgbClr val="FFFFFF"/>
              </a:solidFill>
              <a:latin typeface="Arial" charset="0"/>
              <a:cs typeface="Arial" charset="0"/>
            </a:endParaRPr>
          </a:p>
        </p:txBody>
      </p:sp>
      <p:sp>
        <p:nvSpPr>
          <p:cNvPr id="71" name="Freeform 14"/>
          <p:cNvSpPr>
            <a:spLocks/>
          </p:cNvSpPr>
          <p:nvPr/>
        </p:nvSpPr>
        <p:spPr bwMode="auto">
          <a:xfrm>
            <a:off x="363540" y="957266"/>
            <a:ext cx="8423275" cy="4846637"/>
          </a:xfrm>
          <a:custGeom>
            <a:avLst/>
            <a:gdLst/>
            <a:ahLst/>
            <a:cxnLst>
              <a:cxn ang="0">
                <a:pos x="2377" y="319"/>
              </a:cxn>
              <a:cxn ang="0">
                <a:pos x="1352" y="0"/>
              </a:cxn>
              <a:cxn ang="0">
                <a:pos x="327" y="319"/>
              </a:cxn>
              <a:cxn ang="0">
                <a:pos x="0" y="918"/>
              </a:cxn>
              <a:cxn ang="0">
                <a:pos x="327" y="1517"/>
              </a:cxn>
              <a:cxn ang="0">
                <a:pos x="335" y="1524"/>
              </a:cxn>
              <a:cxn ang="0">
                <a:pos x="345" y="1518"/>
              </a:cxn>
              <a:cxn ang="0">
                <a:pos x="1351" y="936"/>
              </a:cxn>
              <a:cxn ang="0">
                <a:pos x="1351" y="936"/>
              </a:cxn>
              <a:cxn ang="0">
                <a:pos x="2359" y="1518"/>
              </a:cxn>
              <a:cxn ang="0">
                <a:pos x="2369" y="1524"/>
              </a:cxn>
              <a:cxn ang="0">
                <a:pos x="2377" y="1517"/>
              </a:cxn>
              <a:cxn ang="0">
                <a:pos x="2704" y="918"/>
              </a:cxn>
              <a:cxn ang="0">
                <a:pos x="2377" y="319"/>
              </a:cxn>
            </a:cxnLst>
            <a:rect l="0" t="0" r="r" b="b"/>
            <a:pathLst>
              <a:path w="2704" h="1524">
                <a:moveTo>
                  <a:pt x="2377" y="319"/>
                </a:moveTo>
                <a:cubicBezTo>
                  <a:pt x="2120" y="116"/>
                  <a:pt x="1746" y="0"/>
                  <a:pt x="1352" y="0"/>
                </a:cubicBezTo>
                <a:cubicBezTo>
                  <a:pt x="958" y="0"/>
                  <a:pt x="584" y="116"/>
                  <a:pt x="327" y="319"/>
                </a:cubicBezTo>
                <a:cubicBezTo>
                  <a:pt x="116" y="485"/>
                  <a:pt x="0" y="698"/>
                  <a:pt x="0" y="918"/>
                </a:cubicBezTo>
                <a:cubicBezTo>
                  <a:pt x="0" y="1138"/>
                  <a:pt x="116" y="1351"/>
                  <a:pt x="327" y="1517"/>
                </a:cubicBezTo>
                <a:cubicBezTo>
                  <a:pt x="335" y="1524"/>
                  <a:pt x="335" y="1524"/>
                  <a:pt x="335" y="1524"/>
                </a:cubicBezTo>
                <a:cubicBezTo>
                  <a:pt x="345" y="1518"/>
                  <a:pt x="345" y="1518"/>
                  <a:pt x="345" y="1518"/>
                </a:cubicBezTo>
                <a:cubicBezTo>
                  <a:pt x="1351" y="936"/>
                  <a:pt x="1351" y="936"/>
                  <a:pt x="1351" y="936"/>
                </a:cubicBezTo>
                <a:cubicBezTo>
                  <a:pt x="1351" y="936"/>
                  <a:pt x="1351" y="936"/>
                  <a:pt x="1351" y="936"/>
                </a:cubicBezTo>
                <a:cubicBezTo>
                  <a:pt x="2359" y="1518"/>
                  <a:pt x="2359" y="1518"/>
                  <a:pt x="2359" y="1518"/>
                </a:cubicBezTo>
                <a:cubicBezTo>
                  <a:pt x="2369" y="1524"/>
                  <a:pt x="2369" y="1524"/>
                  <a:pt x="2369" y="1524"/>
                </a:cubicBezTo>
                <a:cubicBezTo>
                  <a:pt x="2377" y="1517"/>
                  <a:pt x="2377" y="1517"/>
                  <a:pt x="2377" y="1517"/>
                </a:cubicBezTo>
                <a:cubicBezTo>
                  <a:pt x="2588" y="1351"/>
                  <a:pt x="2704" y="1138"/>
                  <a:pt x="2704" y="918"/>
                </a:cubicBezTo>
                <a:cubicBezTo>
                  <a:pt x="2704" y="698"/>
                  <a:pt x="2588" y="485"/>
                  <a:pt x="2377" y="319"/>
                </a:cubicBezTo>
                <a:close/>
              </a:path>
            </a:pathLst>
          </a:custGeom>
          <a:gradFill rotWithShape="1">
            <a:gsLst>
              <a:gs pos="20000">
                <a:srgbClr val="FFFFFE">
                  <a:alpha val="84706"/>
                </a:srgbClr>
              </a:gs>
              <a:gs pos="67000">
                <a:srgbClr val="FFFFFE">
                  <a:alpha val="20000"/>
                </a:srgbClr>
              </a:gs>
            </a:gsLst>
            <a:lin ang="5400000" scaled="1"/>
          </a:gradFill>
          <a:ln w="3175" cap="flat" cmpd="sng" algn="ctr">
            <a:solidFill>
              <a:srgbClr val="FFFFFF">
                <a:alpha val="20000"/>
              </a:srgbClr>
            </a:solidFill>
            <a:prstDash val="solid"/>
            <a:headEnd type="none" w="med" len="med"/>
            <a:tailEnd type="none" w="med" len="med"/>
          </a:ln>
          <a:effectLst/>
        </p:spPr>
        <p:txBody>
          <a:bodyPr vert="horz" wrap="square" lIns="109705" tIns="54852" rIns="109705" bIns="54852" numCol="1" rtlCol="0" anchor="ctr" anchorCtr="0" compatLnSpc="1">
            <a:prstTxWarp prst="textNoShape">
              <a:avLst/>
            </a:prstTxWarp>
          </a:bodyPr>
          <a:lstStyle/>
          <a:p>
            <a:pPr algn="ctr" defTabSz="1096731" fontAlgn="base">
              <a:lnSpc>
                <a:spcPct val="85000"/>
              </a:lnSpc>
              <a:spcBef>
                <a:spcPct val="20000"/>
              </a:spcBef>
              <a:spcAft>
                <a:spcPct val="0"/>
              </a:spcAft>
              <a:defRPr/>
            </a:pPr>
            <a:endParaRPr lang="en-US" b="1" kern="1200" dirty="0">
              <a:solidFill>
                <a:srgbClr val="FFFFFF"/>
              </a:solidFill>
              <a:latin typeface="Segoe" pitchFamily="34" charset="0"/>
              <a:ea typeface="+mn-ea"/>
              <a:cs typeface="+mn-cs"/>
            </a:endParaRPr>
          </a:p>
        </p:txBody>
      </p:sp>
      <p:grpSp>
        <p:nvGrpSpPr>
          <p:cNvPr id="2" name="Group 54"/>
          <p:cNvGrpSpPr/>
          <p:nvPr/>
        </p:nvGrpSpPr>
        <p:grpSpPr>
          <a:xfrm>
            <a:off x="465140" y="1533530"/>
            <a:ext cx="5060039" cy="4261447"/>
            <a:chOff x="465138" y="1533526"/>
            <a:chExt cx="5060039" cy="4261447"/>
          </a:xfrm>
        </p:grpSpPr>
        <p:sp>
          <p:nvSpPr>
            <p:cNvPr id="11" name="Freeform 6"/>
            <p:cNvSpPr>
              <a:spLocks/>
            </p:cNvSpPr>
            <p:nvPr/>
          </p:nvSpPr>
          <p:spPr bwMode="auto">
            <a:xfrm>
              <a:off x="465138" y="1533526"/>
              <a:ext cx="4110037" cy="4135438"/>
            </a:xfrm>
            <a:custGeom>
              <a:avLst/>
              <a:gdLst/>
              <a:ahLst/>
              <a:cxnLst>
                <a:cxn ang="0">
                  <a:pos x="588" y="0"/>
                </a:cxn>
                <a:cxn ang="0">
                  <a:pos x="321" y="162"/>
                </a:cxn>
                <a:cxn ang="0">
                  <a:pos x="0" y="748"/>
                </a:cxn>
                <a:cxn ang="0">
                  <a:pos x="321" y="1334"/>
                </a:cxn>
                <a:cxn ang="0">
                  <a:pos x="1158" y="851"/>
                </a:cxn>
                <a:cxn ang="0">
                  <a:pos x="1336" y="748"/>
                </a:cxn>
                <a:cxn ang="0">
                  <a:pos x="588" y="0"/>
                </a:cxn>
              </a:cxnLst>
              <a:rect l="0" t="0" r="r" b="b"/>
              <a:pathLst>
                <a:path w="1336" h="1334">
                  <a:moveTo>
                    <a:pt x="588" y="0"/>
                  </a:moveTo>
                  <a:cubicBezTo>
                    <a:pt x="489" y="46"/>
                    <a:pt x="399" y="100"/>
                    <a:pt x="321" y="162"/>
                  </a:cubicBezTo>
                  <a:cubicBezTo>
                    <a:pt x="121" y="319"/>
                    <a:pt x="0" y="524"/>
                    <a:pt x="0" y="748"/>
                  </a:cubicBezTo>
                  <a:cubicBezTo>
                    <a:pt x="0" y="972"/>
                    <a:pt x="121" y="1177"/>
                    <a:pt x="321" y="1334"/>
                  </a:cubicBezTo>
                  <a:cubicBezTo>
                    <a:pt x="1158" y="851"/>
                    <a:pt x="1158" y="851"/>
                    <a:pt x="1158" y="851"/>
                  </a:cubicBezTo>
                  <a:cubicBezTo>
                    <a:pt x="1336" y="748"/>
                    <a:pt x="1336" y="748"/>
                    <a:pt x="1336" y="748"/>
                  </a:cubicBezTo>
                  <a:lnTo>
                    <a:pt x="588" y="0"/>
                  </a:lnTo>
                  <a:close/>
                </a:path>
              </a:pathLst>
            </a:custGeom>
            <a:blipFill>
              <a:blip r:embed="rId3" cstate="print">
                <a:duotone>
                  <a:schemeClr val="accent5">
                    <a:shade val="45000"/>
                    <a:satMod val="135000"/>
                  </a:schemeClr>
                  <a:prstClr val="white"/>
                </a:duotone>
                <a:lum bright="-6000" contrast="30000"/>
              </a:blip>
              <a:stretch>
                <a:fillRect/>
              </a:stretch>
            </a:blipFill>
            <a:ln w="9525">
              <a:noFill/>
              <a:round/>
              <a:headEnd/>
              <a:tailEnd/>
            </a:ln>
          </p:spPr>
          <p:txBody>
            <a:bodyPr vert="horz" wrap="square" lIns="91440" tIns="45720" rIns="91440" bIns="45720" numCol="1" anchor="t" anchorCtr="0" compatLnSpc="1">
              <a:prstTxWarp prst="textNoShape">
                <a:avLst/>
              </a:prstTxWarp>
            </a:bodyPr>
            <a:lstStyle/>
            <a:p>
              <a:pPr algn="ctr" rtl="0" fontAlgn="base">
                <a:lnSpc>
                  <a:spcPct val="85000"/>
                </a:lnSpc>
                <a:spcBef>
                  <a:spcPct val="20000"/>
                </a:spcBef>
                <a:spcAft>
                  <a:spcPct val="0"/>
                </a:spcAft>
              </a:pPr>
              <a:endParaRPr lang="en-US" b="1" kern="1200" dirty="0">
                <a:solidFill>
                  <a:srgbClr val="FFFFFF"/>
                </a:solidFill>
                <a:latin typeface="Segoe Semibold" pitchFamily="34" charset="0"/>
                <a:ea typeface="+mn-ea"/>
                <a:cs typeface="+mn-cs"/>
              </a:endParaRPr>
            </a:p>
          </p:txBody>
        </p:sp>
        <p:sp>
          <p:nvSpPr>
            <p:cNvPr id="43" name="TextBox 42"/>
            <p:cNvSpPr txBox="1"/>
            <p:nvPr/>
          </p:nvSpPr>
          <p:spPr>
            <a:xfrm rot="16845439">
              <a:off x="1314091" y="1583886"/>
              <a:ext cx="3823060" cy="4599113"/>
            </a:xfrm>
            <a:prstGeom prst="rect">
              <a:avLst/>
            </a:prstGeom>
            <a:noFill/>
          </p:spPr>
          <p:txBody>
            <a:bodyPr wrap="none" rtlCol="0">
              <a:prstTxWarp prst="textArchUp">
                <a:avLst>
                  <a:gd name="adj" fmla="val 14037410"/>
                </a:avLst>
              </a:prstTxWarp>
              <a:spAutoFit/>
            </a:bodyPr>
            <a:lstStyle/>
            <a:p>
              <a:pPr algn="ctr" rtl="0" fontAlgn="base">
                <a:lnSpc>
                  <a:spcPct val="75000"/>
                </a:lnSpc>
                <a:spcBef>
                  <a:spcPct val="20000"/>
                </a:spcBef>
                <a:spcAft>
                  <a:spcPct val="0"/>
                </a:spcAft>
              </a:pPr>
              <a:r>
                <a:rPr lang="bg-BG" sz="3600" b="1" spc="-150" dirty="0" smtClean="0">
                  <a:solidFill>
                    <a:srgbClr val="FFFFFF"/>
                  </a:solidFill>
                  <a:effectLst>
                    <a:outerShdw blurRad="63500" sx="102000" sy="102000" algn="ctr" rotWithShape="0">
                      <a:prstClr val="black">
                        <a:alpha val="40000"/>
                      </a:prstClr>
                    </a:outerShdw>
                  </a:effectLst>
                  <a:latin typeface="Segoe"/>
                </a:rPr>
                <a:t>Производител</a:t>
              </a:r>
              <a:endParaRPr lang="en-US" sz="3600" b="1" spc="-150" dirty="0">
                <a:solidFill>
                  <a:srgbClr val="FFFFFF"/>
                </a:solidFill>
                <a:effectLst>
                  <a:outerShdw blurRad="63500" sx="102000" sy="102000" algn="ctr" rotWithShape="0">
                    <a:prstClr val="black">
                      <a:alpha val="40000"/>
                    </a:prstClr>
                  </a:outerShdw>
                </a:effectLst>
                <a:latin typeface="Segoe"/>
              </a:endParaRPr>
            </a:p>
          </p:txBody>
        </p:sp>
      </p:grpSp>
      <p:grpSp>
        <p:nvGrpSpPr>
          <p:cNvPr id="3" name="Group 55"/>
          <p:cNvGrpSpPr/>
          <p:nvPr/>
        </p:nvGrpSpPr>
        <p:grpSpPr>
          <a:xfrm>
            <a:off x="1111738" y="1055691"/>
            <a:ext cx="6930053" cy="5031325"/>
            <a:chOff x="1111737" y="1055688"/>
            <a:chExt cx="6930052" cy="5031325"/>
          </a:xfrm>
        </p:grpSpPr>
        <p:sp>
          <p:nvSpPr>
            <p:cNvPr id="1029" name="Freeform 5"/>
            <p:cNvSpPr>
              <a:spLocks/>
            </p:cNvSpPr>
            <p:nvPr/>
          </p:nvSpPr>
          <p:spPr bwMode="auto">
            <a:xfrm>
              <a:off x="2273300" y="1055688"/>
              <a:ext cx="4602162" cy="2797175"/>
            </a:xfrm>
            <a:custGeom>
              <a:avLst/>
              <a:gdLst/>
              <a:ahLst/>
              <a:cxnLst>
                <a:cxn ang="0">
                  <a:pos x="1496" y="154"/>
                </a:cxn>
                <a:cxn ang="0">
                  <a:pos x="748" y="902"/>
                </a:cxn>
                <a:cxn ang="0">
                  <a:pos x="0" y="154"/>
                </a:cxn>
                <a:cxn ang="0">
                  <a:pos x="748" y="0"/>
                </a:cxn>
                <a:cxn ang="0">
                  <a:pos x="1495" y="154"/>
                </a:cxn>
              </a:cxnLst>
              <a:rect l="0" t="0" r="r" b="b"/>
              <a:pathLst>
                <a:path w="1496" h="902">
                  <a:moveTo>
                    <a:pt x="1496" y="154"/>
                  </a:moveTo>
                  <a:cubicBezTo>
                    <a:pt x="748" y="902"/>
                    <a:pt x="748" y="902"/>
                    <a:pt x="748" y="902"/>
                  </a:cubicBezTo>
                  <a:cubicBezTo>
                    <a:pt x="0" y="154"/>
                    <a:pt x="0" y="154"/>
                    <a:pt x="0" y="154"/>
                  </a:cubicBezTo>
                  <a:cubicBezTo>
                    <a:pt x="214" y="57"/>
                    <a:pt x="471" y="0"/>
                    <a:pt x="748" y="0"/>
                  </a:cubicBezTo>
                  <a:cubicBezTo>
                    <a:pt x="1025" y="0"/>
                    <a:pt x="1282" y="57"/>
                    <a:pt x="1495" y="154"/>
                  </a:cubicBezTo>
                </a:path>
              </a:pathLst>
            </a:custGeom>
            <a:blipFill>
              <a:blip r:embed="rId4" cstate="print">
                <a:duotone>
                  <a:schemeClr val="accent2">
                    <a:shade val="45000"/>
                    <a:satMod val="135000"/>
                  </a:schemeClr>
                  <a:prstClr val="white"/>
                </a:duotone>
                <a:lum bright="2000" contrast="30000"/>
              </a:blip>
              <a:stretch>
                <a:fillRect/>
              </a:stretch>
            </a:blipFill>
            <a:ln w="9525">
              <a:noFill/>
              <a:round/>
              <a:headEnd/>
              <a:tailEnd/>
            </a:ln>
          </p:spPr>
          <p:txBody>
            <a:bodyPr vert="horz" wrap="square" lIns="91440" tIns="45720" rIns="91440" bIns="45720" numCol="1" anchor="t" anchorCtr="0" compatLnSpc="1">
              <a:prstTxWarp prst="textNoShape">
                <a:avLst/>
              </a:prstTxWarp>
            </a:bodyPr>
            <a:lstStyle/>
            <a:p>
              <a:pPr algn="ctr" rtl="0" fontAlgn="base">
                <a:lnSpc>
                  <a:spcPct val="85000"/>
                </a:lnSpc>
                <a:spcBef>
                  <a:spcPct val="20000"/>
                </a:spcBef>
                <a:spcAft>
                  <a:spcPct val="0"/>
                </a:spcAft>
              </a:pPr>
              <a:endParaRPr lang="en-US" b="1" kern="1200" dirty="0">
                <a:solidFill>
                  <a:srgbClr val="FFFFFF"/>
                </a:solidFill>
                <a:latin typeface="Segoe Semibold" pitchFamily="34" charset="0"/>
                <a:ea typeface="+mn-ea"/>
                <a:cs typeface="+mn-cs"/>
              </a:endParaRPr>
            </a:p>
          </p:txBody>
        </p:sp>
        <p:sp>
          <p:nvSpPr>
            <p:cNvPr id="45" name="TextBox 44"/>
            <p:cNvSpPr txBox="1"/>
            <p:nvPr/>
          </p:nvSpPr>
          <p:spPr>
            <a:xfrm>
              <a:off x="1111737" y="1487900"/>
              <a:ext cx="6930052" cy="4599113"/>
            </a:xfrm>
            <a:prstGeom prst="rect">
              <a:avLst/>
            </a:prstGeom>
            <a:noFill/>
          </p:spPr>
          <p:txBody>
            <a:bodyPr wrap="none" rtlCol="0">
              <a:prstTxWarp prst="textArchUp">
                <a:avLst>
                  <a:gd name="adj" fmla="val 14037410"/>
                </a:avLst>
              </a:prstTxWarp>
              <a:spAutoFit/>
            </a:bodyPr>
            <a:lstStyle/>
            <a:p>
              <a:pPr algn="ctr" rtl="0" fontAlgn="base">
                <a:lnSpc>
                  <a:spcPct val="75000"/>
                </a:lnSpc>
                <a:spcBef>
                  <a:spcPct val="20000"/>
                </a:spcBef>
                <a:spcAft>
                  <a:spcPct val="0"/>
                </a:spcAft>
              </a:pPr>
              <a:r>
                <a:rPr lang="bg-BG" sz="3600" b="1" spc="-150" dirty="0" smtClean="0">
                  <a:solidFill>
                    <a:srgbClr val="FFFFFF"/>
                  </a:solidFill>
                  <a:effectLst>
                    <a:outerShdw blurRad="63500" sx="102000" sy="102000" algn="ctr" rotWithShape="0">
                      <a:prstClr val="black">
                        <a:alpha val="40000"/>
                      </a:prstClr>
                    </a:outerShdw>
                  </a:effectLst>
                  <a:latin typeface="Segoe"/>
                </a:rPr>
                <a:t>Дистрибутор</a:t>
              </a:r>
              <a:endParaRPr lang="en-US" sz="3600" b="1" spc="-150" dirty="0">
                <a:solidFill>
                  <a:srgbClr val="FFFFFF"/>
                </a:solidFill>
                <a:effectLst>
                  <a:outerShdw blurRad="63500" sx="102000" sy="102000" algn="ctr" rotWithShape="0">
                    <a:prstClr val="black">
                      <a:alpha val="40000"/>
                    </a:prstClr>
                  </a:outerShdw>
                </a:effectLst>
                <a:latin typeface="Segoe"/>
              </a:endParaRPr>
            </a:p>
          </p:txBody>
        </p:sp>
      </p:grpSp>
      <p:grpSp>
        <p:nvGrpSpPr>
          <p:cNvPr id="4" name="Group 56"/>
          <p:cNvGrpSpPr/>
          <p:nvPr/>
        </p:nvGrpSpPr>
        <p:grpSpPr>
          <a:xfrm>
            <a:off x="3599784" y="1533526"/>
            <a:ext cx="5083843" cy="4402310"/>
            <a:chOff x="3599782" y="1533526"/>
            <a:chExt cx="5083843" cy="4402310"/>
          </a:xfrm>
        </p:grpSpPr>
        <p:sp>
          <p:nvSpPr>
            <p:cNvPr id="12" name="Freeform 7"/>
            <p:cNvSpPr>
              <a:spLocks/>
            </p:cNvSpPr>
            <p:nvPr/>
          </p:nvSpPr>
          <p:spPr bwMode="auto">
            <a:xfrm>
              <a:off x="4575175" y="1533526"/>
              <a:ext cx="4108450" cy="4135438"/>
            </a:xfrm>
            <a:custGeom>
              <a:avLst/>
              <a:gdLst/>
              <a:ahLst/>
              <a:cxnLst>
                <a:cxn ang="0">
                  <a:pos x="747" y="0"/>
                </a:cxn>
                <a:cxn ang="0">
                  <a:pos x="1015" y="162"/>
                </a:cxn>
                <a:cxn ang="0">
                  <a:pos x="1336" y="748"/>
                </a:cxn>
                <a:cxn ang="0">
                  <a:pos x="1015" y="1334"/>
                </a:cxn>
                <a:cxn ang="0">
                  <a:pos x="0" y="748"/>
                </a:cxn>
                <a:cxn ang="0">
                  <a:pos x="747" y="0"/>
                </a:cxn>
              </a:cxnLst>
              <a:rect l="0" t="0" r="r" b="b"/>
              <a:pathLst>
                <a:path w="1336" h="1334">
                  <a:moveTo>
                    <a:pt x="747" y="0"/>
                  </a:moveTo>
                  <a:cubicBezTo>
                    <a:pt x="847" y="46"/>
                    <a:pt x="937" y="100"/>
                    <a:pt x="1015" y="162"/>
                  </a:cubicBezTo>
                  <a:cubicBezTo>
                    <a:pt x="1215" y="319"/>
                    <a:pt x="1336" y="524"/>
                    <a:pt x="1336" y="748"/>
                  </a:cubicBezTo>
                  <a:cubicBezTo>
                    <a:pt x="1336" y="972"/>
                    <a:pt x="1215" y="1177"/>
                    <a:pt x="1015" y="1334"/>
                  </a:cubicBezTo>
                  <a:cubicBezTo>
                    <a:pt x="0" y="748"/>
                    <a:pt x="0" y="748"/>
                    <a:pt x="0" y="748"/>
                  </a:cubicBezTo>
                  <a:lnTo>
                    <a:pt x="747" y="0"/>
                  </a:lnTo>
                  <a:close/>
                </a:path>
              </a:pathLst>
            </a:custGeom>
            <a:blipFill dpi="0" rotWithShape="1">
              <a:blip r:embed="rId5" cstate="print">
                <a:duotone>
                  <a:schemeClr val="accent4">
                    <a:shade val="45000"/>
                    <a:satMod val="135000"/>
                  </a:schemeClr>
                  <a:prstClr val="white"/>
                </a:duotone>
                <a:lum bright="-21000" contrast="44000"/>
              </a:blip>
              <a:srcRect/>
              <a:stretch>
                <a:fillRect/>
              </a:stretch>
            </a:blipFill>
            <a:ln w="9525">
              <a:noFill/>
              <a:round/>
              <a:headEnd/>
              <a:tailEnd/>
            </a:ln>
          </p:spPr>
          <p:txBody>
            <a:bodyPr vert="horz" wrap="square" lIns="91440" tIns="45720" rIns="91440" bIns="45720" numCol="1" anchor="t" anchorCtr="0" compatLnSpc="1">
              <a:prstTxWarp prst="textNoShape">
                <a:avLst/>
              </a:prstTxWarp>
            </a:bodyPr>
            <a:lstStyle/>
            <a:p>
              <a:pPr algn="ctr" rtl="0" fontAlgn="base">
                <a:lnSpc>
                  <a:spcPct val="85000"/>
                </a:lnSpc>
                <a:spcBef>
                  <a:spcPct val="20000"/>
                </a:spcBef>
                <a:spcAft>
                  <a:spcPct val="0"/>
                </a:spcAft>
              </a:pPr>
              <a:endParaRPr lang="en-US" b="1" kern="1200" dirty="0">
                <a:solidFill>
                  <a:srgbClr val="FFFFFF"/>
                </a:solidFill>
                <a:latin typeface="Segoe Semibold" pitchFamily="34" charset="0"/>
                <a:ea typeface="+mn-ea"/>
                <a:cs typeface="+mn-cs"/>
              </a:endParaRPr>
            </a:p>
          </p:txBody>
        </p:sp>
        <p:sp>
          <p:nvSpPr>
            <p:cNvPr id="48" name="TextBox 47"/>
            <p:cNvSpPr txBox="1"/>
            <p:nvPr/>
          </p:nvSpPr>
          <p:spPr>
            <a:xfrm rot="15417731" flipH="1" flipV="1">
              <a:off x="3934617" y="1671557"/>
              <a:ext cx="3929444" cy="4599113"/>
            </a:xfrm>
            <a:prstGeom prst="rect">
              <a:avLst/>
            </a:prstGeom>
            <a:noFill/>
          </p:spPr>
          <p:txBody>
            <a:bodyPr wrap="none" rtlCol="0">
              <a:prstTxWarp prst="textArchUp">
                <a:avLst>
                  <a:gd name="adj" fmla="val 14037410"/>
                </a:avLst>
              </a:prstTxWarp>
              <a:spAutoFit/>
            </a:bodyPr>
            <a:lstStyle/>
            <a:p>
              <a:pPr algn="ctr" rtl="0" fontAlgn="base">
                <a:lnSpc>
                  <a:spcPct val="75000"/>
                </a:lnSpc>
                <a:spcBef>
                  <a:spcPct val="20000"/>
                </a:spcBef>
                <a:spcAft>
                  <a:spcPct val="0"/>
                </a:spcAft>
              </a:pPr>
              <a:r>
                <a:rPr lang="bg-BG" sz="3600" b="1" spc="-150" dirty="0" smtClean="0">
                  <a:solidFill>
                    <a:srgbClr val="FFFFFF"/>
                  </a:solidFill>
                  <a:effectLst>
                    <a:outerShdw blurRad="63500" sx="102000" sy="102000" algn="ctr" rotWithShape="0">
                      <a:prstClr val="black">
                        <a:alpha val="40000"/>
                      </a:prstClr>
                    </a:outerShdw>
                  </a:effectLst>
                  <a:latin typeface="Segoe"/>
                </a:rPr>
                <a:t>Клиент</a:t>
              </a:r>
              <a:endParaRPr lang="en-US" sz="3600" b="1" spc="-150" dirty="0">
                <a:solidFill>
                  <a:srgbClr val="FFFFFF"/>
                </a:solidFill>
                <a:effectLst>
                  <a:outerShdw blurRad="63500" sx="102000" sy="102000" algn="ctr" rotWithShape="0">
                    <a:prstClr val="black">
                      <a:alpha val="40000"/>
                    </a:prstClr>
                  </a:outerShdw>
                </a:effectLst>
                <a:latin typeface="Segoe"/>
              </a:endParaRPr>
            </a:p>
          </p:txBody>
        </p:sp>
      </p:grpSp>
      <p:sp>
        <p:nvSpPr>
          <p:cNvPr id="80916" name="Rectangle 3"/>
          <p:cNvSpPr>
            <a:spLocks noChangeArrowheads="1"/>
          </p:cNvSpPr>
          <p:nvPr/>
        </p:nvSpPr>
        <p:spPr bwMode="auto">
          <a:xfrm>
            <a:off x="457733" y="228865"/>
            <a:ext cx="8241771" cy="842698"/>
          </a:xfrm>
          <a:prstGeom prst="rect">
            <a:avLst/>
          </a:prstGeom>
          <a:noFill/>
          <a:ln w="9525" algn="ctr">
            <a:noFill/>
            <a:miter lim="800000"/>
            <a:headEnd/>
            <a:tailEnd/>
          </a:ln>
        </p:spPr>
        <p:txBody>
          <a:bodyPr lIns="91409" tIns="45705" rIns="91409" bIns="45705">
            <a:spAutoFit/>
          </a:bodyPr>
          <a:lstStyle/>
          <a:p>
            <a:pPr algn="l" rtl="0" fontAlgn="base">
              <a:lnSpc>
                <a:spcPct val="90000"/>
              </a:lnSpc>
              <a:spcBef>
                <a:spcPct val="0"/>
              </a:spcBef>
              <a:spcAft>
                <a:spcPct val="0"/>
              </a:spcAft>
            </a:pPr>
            <a:endParaRPr lang="en-US" sz="5400" b="1" dirty="0">
              <a:solidFill>
                <a:srgbClr val="FFFFFF"/>
              </a:solidFill>
              <a:latin typeface="Segoe Semibold"/>
            </a:endParaRPr>
          </a:p>
        </p:txBody>
      </p:sp>
      <p:sp>
        <p:nvSpPr>
          <p:cNvPr id="18464" name="Rectangle 38"/>
          <p:cNvSpPr>
            <a:spLocks noGrp="1" noChangeArrowheads="1"/>
          </p:cNvSpPr>
          <p:nvPr>
            <p:ph type="title"/>
          </p:nvPr>
        </p:nvSpPr>
        <p:spPr/>
        <p:txBody>
          <a:bodyPr vert="horz" lIns="91420" tIns="45710" rIns="91420" bIns="45710" rtlCol="0" anchor="ctr">
            <a:normAutofit/>
          </a:bodyPr>
          <a:lstStyle/>
          <a:p>
            <a:pPr>
              <a:lnSpc>
                <a:spcPct val="85000"/>
              </a:lnSpc>
              <a:defRPr/>
            </a:pPr>
            <a:r>
              <a:rPr lang="bg-BG" sz="3200" dirty="0" smtClean="0"/>
              <a:t>Защо Майкрософт ?</a:t>
            </a:r>
            <a:endParaRPr lang="en-US" sz="3200" dirty="0" smtClean="0"/>
          </a:p>
        </p:txBody>
      </p:sp>
      <p:sp>
        <p:nvSpPr>
          <p:cNvPr id="49" name="TextBox 48"/>
          <p:cNvSpPr txBox="1"/>
          <p:nvPr/>
        </p:nvSpPr>
        <p:spPr>
          <a:xfrm>
            <a:off x="2071670" y="5534566"/>
            <a:ext cx="8382001" cy="1431141"/>
          </a:xfrm>
          <a:prstGeom prst="rect">
            <a:avLst/>
          </a:prstGeom>
          <a:noFill/>
        </p:spPr>
        <p:txBody>
          <a:bodyPr wrap="square" lIns="91420" tIns="45710" rIns="91420" bIns="45710" rtlCol="0">
            <a:spAutoFit/>
          </a:bodyPr>
          <a:lstStyle/>
          <a:p>
            <a:r>
              <a:rPr lang="bg-BG" sz="2100" i="1" spc="-50" dirty="0" smtClean="0">
                <a:solidFill>
                  <a:srgbClr val="FFFFFF"/>
                </a:solidFill>
                <a:effectLst>
                  <a:outerShdw blurRad="63500" sx="102000" sy="102000" algn="ctr" rotWithShape="0">
                    <a:prstClr val="black">
                      <a:alpha val="40000"/>
                    </a:prstClr>
                  </a:outerShdw>
                </a:effectLst>
                <a:latin typeface="Segoe"/>
              </a:rPr>
              <a:t>Решения , които работят така както и хората</a:t>
            </a:r>
          </a:p>
          <a:p>
            <a:r>
              <a:rPr lang="bg-BG" sz="2100" i="1" spc="-50" dirty="0" smtClean="0">
                <a:solidFill>
                  <a:srgbClr val="FFFFFF"/>
                </a:solidFill>
                <a:effectLst>
                  <a:outerShdw blurRad="63500" sx="102000" sy="102000" algn="ctr" rotWithShape="0">
                    <a:prstClr val="black">
                      <a:alpha val="40000"/>
                    </a:prstClr>
                  </a:outerShdw>
                </a:effectLst>
                <a:latin typeface="Segoe"/>
              </a:rPr>
              <a:t>Интеграция свързваща организацията (-</a:t>
            </a:r>
            <a:r>
              <a:rPr lang="bg-BG" sz="2100" i="1" spc="-50" dirty="0" err="1" smtClean="0">
                <a:solidFill>
                  <a:srgbClr val="FFFFFF"/>
                </a:solidFill>
                <a:effectLst>
                  <a:outerShdw blurRad="63500" sx="102000" sy="102000" algn="ctr" rotWithShape="0">
                    <a:prstClr val="black">
                      <a:alpha val="40000"/>
                    </a:prstClr>
                  </a:outerShdw>
                </a:effectLst>
                <a:latin typeface="Segoe"/>
              </a:rPr>
              <a:t>ите</a:t>
            </a:r>
            <a:r>
              <a:rPr lang="bg-BG" sz="2100" i="1" spc="-50" dirty="0" smtClean="0">
                <a:solidFill>
                  <a:srgbClr val="FFFFFF"/>
                </a:solidFill>
                <a:effectLst>
                  <a:outerShdw blurRad="63500" sx="102000" sy="102000" algn="ctr" rotWithShape="0">
                    <a:prstClr val="black">
                      <a:alpha val="40000"/>
                    </a:prstClr>
                  </a:outerShdw>
                </a:effectLst>
                <a:latin typeface="Segoe"/>
              </a:rPr>
              <a:t>)</a:t>
            </a:r>
          </a:p>
          <a:p>
            <a:r>
              <a:rPr lang="bg-BG" sz="2100" i="1" spc="-50" dirty="0" smtClean="0">
                <a:solidFill>
                  <a:srgbClr val="FFFFFF"/>
                </a:solidFill>
                <a:effectLst>
                  <a:outerShdw blurRad="63500" sx="102000" sy="102000" algn="ctr" rotWithShape="0">
                    <a:prstClr val="black">
                      <a:alpha val="40000"/>
                    </a:prstClr>
                  </a:outerShdw>
                </a:effectLst>
                <a:latin typeface="Segoe"/>
              </a:rPr>
              <a:t>Висока възвращаемост на инвестициите</a:t>
            </a:r>
          </a:p>
          <a:p>
            <a:r>
              <a:rPr lang="bg-BG" sz="2100" i="1" spc="-50" dirty="0" smtClean="0">
                <a:solidFill>
                  <a:srgbClr val="FFFFFF"/>
                </a:solidFill>
                <a:effectLst>
                  <a:outerShdw blurRad="63500" sx="102000" sy="102000" algn="ctr" rotWithShape="0">
                    <a:prstClr val="black">
                      <a:alpha val="40000"/>
                    </a:prstClr>
                  </a:outerShdw>
                </a:effectLst>
                <a:latin typeface="Segoe" pitchFamily="34" charset="0"/>
              </a:rPr>
              <a:t>Световна партньорска система</a:t>
            </a:r>
            <a:endParaRPr lang="en-US" sz="2100" i="1" spc="-50" dirty="0">
              <a:solidFill>
                <a:srgbClr val="FFFFFF"/>
              </a:solidFill>
              <a:effectLst>
                <a:outerShdw blurRad="63500" sx="102000" sy="102000" algn="ctr" rotWithShape="0">
                  <a:prstClr val="black">
                    <a:alpha val="40000"/>
                  </a:prstClr>
                </a:outerShdw>
              </a:effectLst>
              <a:latin typeface="Segoe" pitchFamily="34" charset="0"/>
            </a:endParaRPr>
          </a:p>
        </p:txBody>
      </p:sp>
      <p:grpSp>
        <p:nvGrpSpPr>
          <p:cNvPr id="5" name="Group 111"/>
          <p:cNvGrpSpPr/>
          <p:nvPr/>
        </p:nvGrpSpPr>
        <p:grpSpPr>
          <a:xfrm>
            <a:off x="3200402" y="2915374"/>
            <a:ext cx="2590800" cy="1799017"/>
            <a:chOff x="3200400" y="2915372"/>
            <a:chExt cx="2590800" cy="1799016"/>
          </a:xfrm>
        </p:grpSpPr>
        <p:sp>
          <p:nvSpPr>
            <p:cNvPr id="1034" name="Oval 10"/>
            <p:cNvSpPr>
              <a:spLocks noChangeArrowheads="1"/>
            </p:cNvSpPr>
            <p:nvPr/>
          </p:nvSpPr>
          <p:spPr bwMode="auto">
            <a:xfrm>
              <a:off x="3200400" y="2915372"/>
              <a:ext cx="2590800" cy="1799016"/>
            </a:xfrm>
            <a:prstGeom prst="roundRect">
              <a:avLst>
                <a:gd name="adj" fmla="val 10314"/>
              </a:avLst>
            </a:prstGeom>
            <a:gradFill flip="none" rotWithShape="1">
              <a:gsLst>
                <a:gs pos="34000">
                  <a:schemeClr val="tx1"/>
                </a:gs>
                <a:gs pos="100000">
                  <a:schemeClr val="tx1">
                    <a:alpha val="26000"/>
                  </a:schemeClr>
                </a:gs>
              </a:gsLst>
              <a:path path="circle">
                <a:fillToRect l="50000" t="50000" r="50000" b="50000"/>
              </a:path>
              <a:tileRect/>
            </a:gradFill>
            <a:ln w="19050" cap="flat" cmpd="sng" algn="ctr">
              <a:solidFill>
                <a:srgbClr val="FFFFFF">
                  <a:alpha val="23922"/>
                </a:srgbClr>
              </a:solid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91440" tIns="45720" rIns="91440" bIns="45720" numCol="1" rtlCol="0" anchor="ctr" anchorCtr="0" compatLnSpc="1">
              <a:prstTxWarp prst="textNoShape">
                <a:avLst/>
              </a:prstTxWarp>
            </a:bodyPr>
            <a:lstStyle/>
            <a:p>
              <a:pPr defTabSz="1097049" fontAlgn="base">
                <a:lnSpc>
                  <a:spcPct val="85000"/>
                </a:lnSpc>
                <a:spcBef>
                  <a:spcPct val="0"/>
                </a:spcBef>
                <a:spcAft>
                  <a:spcPct val="0"/>
                </a:spcAft>
                <a:defRPr/>
              </a:pPr>
              <a:endParaRPr lang="en-US" sz="2200" b="1" dirty="0">
                <a:solidFill>
                  <a:srgbClr val="FFFFFF"/>
                </a:solidFill>
                <a:latin typeface="Segoe"/>
              </a:endParaRPr>
            </a:p>
          </p:txBody>
        </p:sp>
        <p:grpSp>
          <p:nvGrpSpPr>
            <p:cNvPr id="6" name="Group 66"/>
            <p:cNvGrpSpPr/>
            <p:nvPr/>
          </p:nvGrpSpPr>
          <p:grpSpPr>
            <a:xfrm>
              <a:off x="3271437" y="2990968"/>
              <a:ext cx="2515009" cy="1647824"/>
              <a:chOff x="3295359" y="3000376"/>
              <a:chExt cx="2515009" cy="1647824"/>
            </a:xfrm>
          </p:grpSpPr>
          <p:sp>
            <p:nvSpPr>
              <p:cNvPr id="62" name="Rounded Rectangle 61"/>
              <p:cNvSpPr/>
              <p:nvPr/>
            </p:nvSpPr>
            <p:spPr bwMode="auto">
              <a:xfrm>
                <a:off x="3295359" y="3000376"/>
                <a:ext cx="1186154" cy="796705"/>
              </a:xfrm>
              <a:prstGeom prst="roundRect">
                <a:avLst>
                  <a:gd name="adj" fmla="val 14584"/>
                </a:avLst>
              </a:prstGeom>
              <a:ln/>
            </p:spPr>
            <p:style>
              <a:lnRef idx="1">
                <a:schemeClr val="accent2"/>
              </a:lnRef>
              <a:fillRef idx="2">
                <a:schemeClr val="accent2"/>
              </a:fillRef>
              <a:effectRef idx="1">
                <a:schemeClr val="accent2"/>
              </a:effectRef>
              <a:fontRef idx="minor">
                <a:schemeClr val="dk1"/>
              </a:fontRef>
            </p:style>
            <p:txBody>
              <a:bodyPr lIns="0" tIns="45718" rIns="0" bIns="45718" anchor="ctr"/>
              <a:lstStyle/>
              <a:p>
                <a:pPr algn="ctr" defTabSz="1096688" fontAlgn="base">
                  <a:lnSpc>
                    <a:spcPct val="75000"/>
                  </a:lnSpc>
                  <a:spcBef>
                    <a:spcPct val="0"/>
                  </a:spcBef>
                  <a:spcAft>
                    <a:spcPct val="0"/>
                  </a:spcAft>
                  <a:defRPr/>
                </a:pPr>
                <a:r>
                  <a:rPr lang="bg-BG" sz="1200" b="1" i="1" dirty="0" smtClean="0">
                    <a:ln w="18415" cmpd="sng">
                      <a:noFill/>
                      <a:prstDash val="solid"/>
                    </a:ln>
                    <a:gradFill>
                      <a:gsLst>
                        <a:gs pos="0">
                          <a:srgbClr val="0F0F0F"/>
                        </a:gs>
                        <a:gs pos="77000">
                          <a:srgbClr val="000000">
                            <a:lumMod val="95000"/>
                            <a:lumOff val="5000"/>
                          </a:srgbClr>
                        </a:gs>
                      </a:gsLst>
                      <a:lin ang="16200000" scaled="1"/>
                    </a:gradFill>
                    <a:effectLst>
                      <a:glow rad="101600">
                        <a:srgbClr val="FFFFFF">
                          <a:alpha val="40000"/>
                        </a:srgbClr>
                      </a:glow>
                      <a:innerShdw blurRad="114300">
                        <a:prstClr val="black"/>
                      </a:innerShdw>
                    </a:effectLst>
                    <a:latin typeface="Segoe Black" pitchFamily="34" charset="0"/>
                  </a:rPr>
                  <a:t>Разработване на нови продукти</a:t>
                </a:r>
                <a:endParaRPr lang="en-US" sz="1200" b="1" i="1" dirty="0">
                  <a:ln w="18415" cmpd="sng">
                    <a:noFill/>
                    <a:prstDash val="solid"/>
                  </a:ln>
                  <a:gradFill>
                    <a:gsLst>
                      <a:gs pos="0">
                        <a:srgbClr val="0F0F0F"/>
                      </a:gs>
                      <a:gs pos="77000">
                        <a:srgbClr val="000000">
                          <a:lumMod val="95000"/>
                          <a:lumOff val="5000"/>
                        </a:srgbClr>
                      </a:gs>
                    </a:gsLst>
                    <a:lin ang="16200000" scaled="1"/>
                  </a:gradFill>
                  <a:effectLst>
                    <a:glow rad="101600">
                      <a:srgbClr val="FFFFFF">
                        <a:alpha val="40000"/>
                      </a:srgbClr>
                    </a:glow>
                    <a:innerShdw blurRad="114300">
                      <a:prstClr val="black"/>
                    </a:innerShdw>
                  </a:effectLst>
                  <a:latin typeface="Segoe Black" pitchFamily="34" charset="0"/>
                </a:endParaRPr>
              </a:p>
            </p:txBody>
          </p:sp>
          <p:sp>
            <p:nvSpPr>
              <p:cNvPr id="63" name="Rounded Rectangle 62"/>
              <p:cNvSpPr/>
              <p:nvPr/>
            </p:nvSpPr>
            <p:spPr bwMode="auto">
              <a:xfrm>
                <a:off x="4557712" y="3000376"/>
                <a:ext cx="1186154" cy="796705"/>
              </a:xfrm>
              <a:prstGeom prst="roundRect">
                <a:avLst>
                  <a:gd name="adj" fmla="val 14584"/>
                </a:avLst>
              </a:prstGeom>
              <a:ln/>
            </p:spPr>
            <p:style>
              <a:lnRef idx="1">
                <a:schemeClr val="accent2"/>
              </a:lnRef>
              <a:fillRef idx="2">
                <a:schemeClr val="accent2"/>
              </a:fillRef>
              <a:effectRef idx="1">
                <a:schemeClr val="accent2"/>
              </a:effectRef>
              <a:fontRef idx="minor">
                <a:schemeClr val="dk1"/>
              </a:fontRef>
            </p:style>
            <p:txBody>
              <a:bodyPr lIns="0" tIns="45718" rIns="0" bIns="45718" anchor="ctr"/>
              <a:lstStyle/>
              <a:p>
                <a:pPr algn="ctr" defTabSz="1096688" fontAlgn="base">
                  <a:lnSpc>
                    <a:spcPct val="75000"/>
                  </a:lnSpc>
                  <a:spcBef>
                    <a:spcPct val="0"/>
                  </a:spcBef>
                  <a:spcAft>
                    <a:spcPct val="0"/>
                  </a:spcAft>
                  <a:defRPr/>
                </a:pPr>
                <a:r>
                  <a:rPr lang="en-US" sz="1200" b="1" i="1" dirty="0">
                    <a:ln w="18415" cmpd="sng">
                      <a:noFill/>
                      <a:prstDash val="solid"/>
                    </a:ln>
                    <a:gradFill>
                      <a:gsLst>
                        <a:gs pos="0">
                          <a:srgbClr val="0F0F0F"/>
                        </a:gs>
                        <a:gs pos="77000">
                          <a:srgbClr val="000000">
                            <a:lumMod val="95000"/>
                            <a:lumOff val="5000"/>
                          </a:srgbClr>
                        </a:gs>
                      </a:gsLst>
                      <a:lin ang="16200000" scaled="1"/>
                    </a:gradFill>
                    <a:effectLst>
                      <a:glow rad="101600">
                        <a:srgbClr val="FFFFFF">
                          <a:alpha val="40000"/>
                        </a:srgbClr>
                      </a:glow>
                      <a:innerShdw blurRad="114300">
                        <a:prstClr val="black"/>
                      </a:innerShdw>
                    </a:effectLst>
                    <a:latin typeface="Segoe Black" pitchFamily="34" charset="0"/>
                  </a:rPr>
                  <a:t>ERP &amp;</a:t>
                </a:r>
              </a:p>
              <a:p>
                <a:pPr algn="ctr" defTabSz="1096688" fontAlgn="base">
                  <a:lnSpc>
                    <a:spcPct val="75000"/>
                  </a:lnSpc>
                  <a:spcBef>
                    <a:spcPct val="0"/>
                  </a:spcBef>
                  <a:spcAft>
                    <a:spcPct val="0"/>
                  </a:spcAft>
                  <a:defRPr/>
                </a:pPr>
                <a:r>
                  <a:rPr lang="en-US" sz="1200" b="1" i="1" dirty="0">
                    <a:ln w="18415" cmpd="sng">
                      <a:noFill/>
                      <a:prstDash val="solid"/>
                    </a:ln>
                    <a:gradFill>
                      <a:gsLst>
                        <a:gs pos="0">
                          <a:srgbClr val="0F0F0F"/>
                        </a:gs>
                        <a:gs pos="77000">
                          <a:srgbClr val="000000">
                            <a:lumMod val="95000"/>
                            <a:lumOff val="5000"/>
                          </a:srgbClr>
                        </a:gs>
                      </a:gsLst>
                      <a:lin ang="16200000" scaled="1"/>
                    </a:gradFill>
                    <a:effectLst>
                      <a:glow rad="101600">
                        <a:srgbClr val="FFFFFF">
                          <a:alpha val="40000"/>
                        </a:srgbClr>
                      </a:glow>
                      <a:innerShdw blurRad="114300">
                        <a:prstClr val="black"/>
                      </a:innerShdw>
                    </a:effectLst>
                    <a:latin typeface="Segoe Black" pitchFamily="34" charset="0"/>
                  </a:rPr>
                  <a:t>Supply Chain</a:t>
                </a:r>
              </a:p>
              <a:p>
                <a:pPr algn="ctr" defTabSz="1096688" fontAlgn="base">
                  <a:lnSpc>
                    <a:spcPct val="75000"/>
                  </a:lnSpc>
                  <a:spcBef>
                    <a:spcPct val="0"/>
                  </a:spcBef>
                  <a:spcAft>
                    <a:spcPct val="0"/>
                  </a:spcAft>
                  <a:defRPr/>
                </a:pPr>
                <a:r>
                  <a:rPr lang="en-US" sz="1200" b="1" i="1" dirty="0">
                    <a:ln w="18415" cmpd="sng">
                      <a:noFill/>
                      <a:prstDash val="solid"/>
                    </a:ln>
                    <a:gradFill>
                      <a:gsLst>
                        <a:gs pos="0">
                          <a:srgbClr val="0F0F0F"/>
                        </a:gs>
                        <a:gs pos="77000">
                          <a:srgbClr val="000000">
                            <a:lumMod val="95000"/>
                            <a:lumOff val="5000"/>
                          </a:srgbClr>
                        </a:gs>
                      </a:gsLst>
                      <a:lin ang="16200000" scaled="1"/>
                    </a:gradFill>
                    <a:effectLst>
                      <a:glow rad="101600">
                        <a:srgbClr val="FFFFFF">
                          <a:alpha val="40000"/>
                        </a:srgbClr>
                      </a:glow>
                      <a:innerShdw blurRad="114300">
                        <a:prstClr val="black"/>
                      </a:innerShdw>
                    </a:effectLst>
                    <a:latin typeface="Segoe Black" pitchFamily="34" charset="0"/>
                  </a:rPr>
                  <a:t>Management</a:t>
                </a:r>
              </a:p>
            </p:txBody>
          </p:sp>
          <p:sp>
            <p:nvSpPr>
              <p:cNvPr id="64" name="Rounded Rectangle 63"/>
              <p:cNvSpPr/>
              <p:nvPr/>
            </p:nvSpPr>
            <p:spPr bwMode="auto">
              <a:xfrm>
                <a:off x="3295359" y="3851495"/>
                <a:ext cx="1186154" cy="796705"/>
              </a:xfrm>
              <a:prstGeom prst="roundRect">
                <a:avLst>
                  <a:gd name="adj" fmla="val 14584"/>
                </a:avLst>
              </a:prstGeom>
              <a:ln/>
            </p:spPr>
            <p:style>
              <a:lnRef idx="1">
                <a:schemeClr val="accent2"/>
              </a:lnRef>
              <a:fillRef idx="2">
                <a:schemeClr val="accent2"/>
              </a:fillRef>
              <a:effectRef idx="1">
                <a:schemeClr val="accent2"/>
              </a:effectRef>
              <a:fontRef idx="minor">
                <a:schemeClr val="dk1"/>
              </a:fontRef>
            </p:style>
            <p:txBody>
              <a:bodyPr lIns="0" tIns="45718" rIns="0" bIns="45718" anchor="ctr"/>
              <a:lstStyle/>
              <a:p>
                <a:pPr algn="ctr" defTabSz="1096688" fontAlgn="base">
                  <a:lnSpc>
                    <a:spcPct val="75000"/>
                  </a:lnSpc>
                  <a:spcBef>
                    <a:spcPct val="0"/>
                  </a:spcBef>
                  <a:spcAft>
                    <a:spcPct val="0"/>
                  </a:spcAft>
                  <a:defRPr/>
                </a:pPr>
                <a:r>
                  <a:rPr lang="bg-BG" sz="1200" b="1" i="1" dirty="0" smtClean="0">
                    <a:ln w="18415" cmpd="sng">
                      <a:noFill/>
                      <a:prstDash val="solid"/>
                    </a:ln>
                    <a:gradFill>
                      <a:gsLst>
                        <a:gs pos="0">
                          <a:srgbClr val="0F0F0F"/>
                        </a:gs>
                        <a:gs pos="77000">
                          <a:srgbClr val="000000">
                            <a:lumMod val="95000"/>
                            <a:lumOff val="5000"/>
                          </a:srgbClr>
                        </a:gs>
                      </a:gsLst>
                      <a:lin ang="16200000" scaled="1"/>
                    </a:gradFill>
                    <a:effectLst>
                      <a:glow rad="101600">
                        <a:srgbClr val="FFFFFF">
                          <a:alpha val="40000"/>
                        </a:srgbClr>
                      </a:glow>
                      <a:innerShdw blurRad="114300">
                        <a:prstClr val="black"/>
                      </a:innerShdw>
                    </a:effectLst>
                    <a:latin typeface="Segoe Black" pitchFamily="34" charset="0"/>
                  </a:rPr>
                  <a:t>Продажби, Маркетинг, Обслужване</a:t>
                </a:r>
                <a:endParaRPr lang="en-US" sz="1200" b="1" i="1" dirty="0">
                  <a:ln w="18415" cmpd="sng">
                    <a:noFill/>
                    <a:prstDash val="solid"/>
                  </a:ln>
                  <a:gradFill>
                    <a:gsLst>
                      <a:gs pos="0">
                        <a:srgbClr val="0F0F0F"/>
                      </a:gs>
                      <a:gs pos="77000">
                        <a:srgbClr val="000000">
                          <a:lumMod val="95000"/>
                          <a:lumOff val="5000"/>
                        </a:srgbClr>
                      </a:gs>
                    </a:gsLst>
                    <a:lin ang="16200000" scaled="1"/>
                  </a:gradFill>
                  <a:effectLst>
                    <a:glow rad="101600">
                      <a:srgbClr val="FFFFFF">
                        <a:alpha val="40000"/>
                      </a:srgbClr>
                    </a:glow>
                    <a:innerShdw blurRad="114300">
                      <a:prstClr val="black"/>
                    </a:innerShdw>
                  </a:effectLst>
                  <a:latin typeface="Segoe Black" pitchFamily="34" charset="0"/>
                </a:endParaRPr>
              </a:p>
            </p:txBody>
          </p:sp>
          <p:sp>
            <p:nvSpPr>
              <p:cNvPr id="65" name="Rounded Rectangle 64"/>
              <p:cNvSpPr/>
              <p:nvPr/>
            </p:nvSpPr>
            <p:spPr bwMode="auto">
              <a:xfrm>
                <a:off x="4557712" y="3851494"/>
                <a:ext cx="1252656" cy="796705"/>
              </a:xfrm>
              <a:prstGeom prst="roundRect">
                <a:avLst>
                  <a:gd name="adj" fmla="val 14584"/>
                </a:avLst>
              </a:prstGeom>
              <a:ln/>
            </p:spPr>
            <p:style>
              <a:lnRef idx="1">
                <a:schemeClr val="accent2"/>
              </a:lnRef>
              <a:fillRef idx="2">
                <a:schemeClr val="accent2"/>
              </a:fillRef>
              <a:effectRef idx="1">
                <a:schemeClr val="accent2"/>
              </a:effectRef>
              <a:fontRef idx="minor">
                <a:schemeClr val="dk1"/>
              </a:fontRef>
            </p:style>
            <p:txBody>
              <a:bodyPr lIns="0" tIns="45718" rIns="0" bIns="45718" anchor="ctr"/>
              <a:lstStyle/>
              <a:p>
                <a:pPr algn="ctr" defTabSz="1096688" fontAlgn="base">
                  <a:lnSpc>
                    <a:spcPct val="75000"/>
                  </a:lnSpc>
                  <a:spcBef>
                    <a:spcPct val="0"/>
                  </a:spcBef>
                  <a:spcAft>
                    <a:spcPct val="0"/>
                  </a:spcAft>
                  <a:defRPr/>
                </a:pPr>
                <a:r>
                  <a:rPr lang="bg-BG" sz="1200" b="1" i="1" dirty="0" smtClean="0">
                    <a:ln w="18415" cmpd="sng">
                      <a:noFill/>
                      <a:prstDash val="solid"/>
                    </a:ln>
                    <a:gradFill>
                      <a:gsLst>
                        <a:gs pos="0">
                          <a:srgbClr val="0F0F0F"/>
                        </a:gs>
                        <a:gs pos="77000">
                          <a:srgbClr val="000000">
                            <a:lumMod val="95000"/>
                            <a:lumOff val="5000"/>
                          </a:srgbClr>
                        </a:gs>
                      </a:gsLst>
                      <a:lin ang="16200000" scaled="1"/>
                    </a:gradFill>
                    <a:effectLst>
                      <a:glow rad="101600">
                        <a:srgbClr val="FFFFFF">
                          <a:alpha val="40000"/>
                        </a:srgbClr>
                      </a:glow>
                      <a:innerShdw blurRad="114300">
                        <a:prstClr val="black"/>
                      </a:innerShdw>
                    </a:effectLst>
                    <a:latin typeface="Segoe Black" pitchFamily="34" charset="0"/>
                  </a:rPr>
                  <a:t>Производство</a:t>
                </a:r>
                <a:endParaRPr lang="en-US" sz="1200" b="1" i="1" dirty="0">
                  <a:ln w="18415" cmpd="sng">
                    <a:noFill/>
                    <a:prstDash val="solid"/>
                  </a:ln>
                  <a:gradFill>
                    <a:gsLst>
                      <a:gs pos="0">
                        <a:srgbClr val="0F0F0F"/>
                      </a:gs>
                      <a:gs pos="77000">
                        <a:srgbClr val="000000">
                          <a:lumMod val="95000"/>
                          <a:lumOff val="5000"/>
                        </a:srgbClr>
                      </a:gs>
                    </a:gsLst>
                    <a:lin ang="16200000" scaled="1"/>
                  </a:gradFill>
                  <a:effectLst>
                    <a:glow rad="101600">
                      <a:srgbClr val="FFFFFF">
                        <a:alpha val="40000"/>
                      </a:srgbClr>
                    </a:glow>
                    <a:innerShdw blurRad="114300">
                      <a:prstClr val="black"/>
                    </a:innerShdw>
                  </a:effectLst>
                  <a:latin typeface="Segoe Black" pitchFamily="34" charset="0"/>
                </a:endParaRPr>
              </a:p>
            </p:txBody>
          </p:sp>
        </p:grpSp>
        <p:pic>
          <p:nvPicPr>
            <p:cNvPr id="1043" name="Picture 19" descr="C:\Program Files\Microsoft Resource DVD Artwork\DVD_ART\Artwork_Imagery\Shapes and Graphics\Arrows - arrow\Curved\virtuous cycle arrows.png"/>
            <p:cNvPicPr>
              <a:picLocks noChangeAspect="1" noChangeArrowheads="1"/>
            </p:cNvPicPr>
            <p:nvPr/>
          </p:nvPicPr>
          <p:blipFill>
            <a:blip r:embed="rId6" cstate="print">
              <a:duotone>
                <a:schemeClr val="accent2">
                  <a:shade val="45000"/>
                  <a:satMod val="135000"/>
                </a:schemeClr>
                <a:prstClr val="white"/>
              </a:duotone>
              <a:lum contrast="30000"/>
            </a:blip>
            <a:srcRect/>
            <a:stretch>
              <a:fillRect/>
            </a:stretch>
          </p:blipFill>
          <p:spPr bwMode="auto">
            <a:xfrm>
              <a:off x="3962400" y="3429000"/>
              <a:ext cx="1066799" cy="835473"/>
            </a:xfrm>
            <a:prstGeom prst="rect">
              <a:avLst/>
            </a:prstGeom>
            <a:noFill/>
          </p:spPr>
        </p:pic>
      </p:grpSp>
      <p:pic>
        <p:nvPicPr>
          <p:cNvPr id="1048" name="Picture 24" descr="C:\Program Files\Microsoft Resource DVD Artwork\DVD_ART\BoxShots_Logos\MICROSOFT\Microsoft Logo wht shadow.png"/>
          <p:cNvPicPr>
            <a:picLocks noChangeAspect="1" noChangeArrowheads="1"/>
          </p:cNvPicPr>
          <p:nvPr/>
        </p:nvPicPr>
        <p:blipFill>
          <a:blip r:embed="rId7" cstate="print"/>
          <a:srcRect/>
          <a:stretch>
            <a:fillRect/>
          </a:stretch>
        </p:blipFill>
        <p:spPr bwMode="auto">
          <a:xfrm>
            <a:off x="3467101" y="4914749"/>
            <a:ext cx="2209800" cy="407758"/>
          </a:xfrm>
          <a:prstGeom prst="rect">
            <a:avLst/>
          </a:prstGeom>
          <a:noFill/>
        </p:spPr>
      </p:pic>
      <p:grpSp>
        <p:nvGrpSpPr>
          <p:cNvPr id="7" name="Group 40"/>
          <p:cNvGrpSpPr/>
          <p:nvPr/>
        </p:nvGrpSpPr>
        <p:grpSpPr>
          <a:xfrm rot="453653">
            <a:off x="2046920" y="1535751"/>
            <a:ext cx="1081411" cy="648847"/>
            <a:chOff x="1994656" y="2372929"/>
            <a:chExt cx="1081411" cy="648847"/>
          </a:xfrm>
        </p:grpSpPr>
        <p:pic>
          <p:nvPicPr>
            <p:cNvPr id="1042" name="Picture 18" descr="C:\Program Files\Microsoft Resource DVD Artwork\DVD_ART\Artwork_Imagery\Shapes and Graphics\Arrows - arrow\Curved\yellow up Arrow.png"/>
            <p:cNvPicPr>
              <a:picLocks noChangeAspect="1" noChangeArrowheads="1"/>
            </p:cNvPicPr>
            <p:nvPr/>
          </p:nvPicPr>
          <p:blipFill>
            <a:blip r:embed="rId8" cstate="print">
              <a:duotone>
                <a:prstClr val="black"/>
                <a:schemeClr val="tx2">
                  <a:tint val="45000"/>
                  <a:satMod val="400000"/>
                </a:schemeClr>
              </a:duotone>
              <a:lum bright="20000" contrast="100000"/>
            </a:blip>
            <a:srcRect/>
            <a:stretch>
              <a:fillRect/>
            </a:stretch>
          </p:blipFill>
          <p:spPr bwMode="auto">
            <a:xfrm rot="3454683">
              <a:off x="2210938" y="2156647"/>
              <a:ext cx="648847" cy="1081411"/>
            </a:xfrm>
            <a:prstGeom prst="rect">
              <a:avLst/>
            </a:prstGeom>
            <a:noFill/>
          </p:spPr>
        </p:pic>
        <p:pic>
          <p:nvPicPr>
            <p:cNvPr id="40" name="Picture 18" descr="C:\Program Files\Microsoft Resource DVD Artwork\DVD_ART\Artwork_Imagery\Shapes and Graphics\Arrows - arrow\Curved\yellow up Arrow.png"/>
            <p:cNvPicPr>
              <a:picLocks noChangeAspect="1" noChangeArrowheads="1"/>
            </p:cNvPicPr>
            <p:nvPr/>
          </p:nvPicPr>
          <p:blipFill>
            <a:blip r:embed="rId8" cstate="print">
              <a:duotone>
                <a:prstClr val="black"/>
                <a:schemeClr val="tx2">
                  <a:tint val="45000"/>
                  <a:satMod val="400000"/>
                </a:schemeClr>
              </a:duotone>
              <a:lum bright="20000" contrast="100000"/>
            </a:blip>
            <a:srcRect/>
            <a:stretch>
              <a:fillRect/>
            </a:stretch>
          </p:blipFill>
          <p:spPr bwMode="auto">
            <a:xfrm rot="3454683">
              <a:off x="2210938" y="2156647"/>
              <a:ext cx="648847" cy="1081411"/>
            </a:xfrm>
            <a:prstGeom prst="rect">
              <a:avLst/>
            </a:prstGeom>
            <a:noFill/>
          </p:spPr>
        </p:pic>
      </p:grpSp>
      <p:grpSp>
        <p:nvGrpSpPr>
          <p:cNvPr id="8" name="Group 44"/>
          <p:cNvGrpSpPr/>
          <p:nvPr/>
        </p:nvGrpSpPr>
        <p:grpSpPr>
          <a:xfrm rot="20862424">
            <a:off x="6274135" y="1602794"/>
            <a:ext cx="1081411" cy="648847"/>
            <a:chOff x="6078787" y="2578822"/>
            <a:chExt cx="1081411" cy="648847"/>
          </a:xfrm>
        </p:grpSpPr>
        <p:pic>
          <p:nvPicPr>
            <p:cNvPr id="103" name="Picture 18" descr="C:\Program Files\Microsoft Resource DVD Artwork\DVD_ART\Artwork_Imagery\Shapes and Graphics\Arrows - arrow\Curved\yellow up Arrow.png"/>
            <p:cNvPicPr>
              <a:picLocks noChangeAspect="1" noChangeArrowheads="1"/>
            </p:cNvPicPr>
            <p:nvPr/>
          </p:nvPicPr>
          <p:blipFill>
            <a:blip r:embed="rId8" cstate="print">
              <a:duotone>
                <a:prstClr val="black"/>
                <a:schemeClr val="tx2">
                  <a:tint val="45000"/>
                  <a:satMod val="400000"/>
                </a:schemeClr>
              </a:duotone>
              <a:lum bright="20000"/>
            </a:blip>
            <a:srcRect/>
            <a:stretch>
              <a:fillRect/>
            </a:stretch>
          </p:blipFill>
          <p:spPr bwMode="auto">
            <a:xfrm rot="7902601">
              <a:off x="6295069" y="2362540"/>
              <a:ext cx="648847" cy="1081411"/>
            </a:xfrm>
            <a:prstGeom prst="rect">
              <a:avLst/>
            </a:prstGeom>
            <a:noFill/>
          </p:spPr>
        </p:pic>
        <p:pic>
          <p:nvPicPr>
            <p:cNvPr id="44" name="Picture 18" descr="C:\Program Files\Microsoft Resource DVD Artwork\DVD_ART\Artwork_Imagery\Shapes and Graphics\Arrows - arrow\Curved\yellow up Arrow.png"/>
            <p:cNvPicPr>
              <a:picLocks noChangeAspect="1" noChangeArrowheads="1"/>
            </p:cNvPicPr>
            <p:nvPr/>
          </p:nvPicPr>
          <p:blipFill>
            <a:blip r:embed="rId8" cstate="print">
              <a:duotone>
                <a:prstClr val="black"/>
                <a:schemeClr val="tx2">
                  <a:tint val="45000"/>
                  <a:satMod val="400000"/>
                </a:schemeClr>
              </a:duotone>
              <a:lum bright="20000"/>
            </a:blip>
            <a:srcRect/>
            <a:stretch>
              <a:fillRect/>
            </a:stretch>
          </p:blipFill>
          <p:spPr bwMode="auto">
            <a:xfrm rot="7902601">
              <a:off x="6295069" y="2362540"/>
              <a:ext cx="648847" cy="1081411"/>
            </a:xfrm>
            <a:prstGeom prst="rect">
              <a:avLst/>
            </a:prstGeom>
            <a:noFill/>
          </p:spPr>
        </p:pic>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left)">
                                      <p:cBhvr>
                                        <p:cTn id="11" dur="500"/>
                                        <p:tgtEl>
                                          <p:spTgt spid="7"/>
                                        </p:tgtEl>
                                      </p:cBhvr>
                                    </p:animEffect>
                                  </p:childTnLst>
                                </p:cTn>
                              </p:par>
                            </p:childTnLst>
                          </p:cTn>
                        </p:par>
                        <p:par>
                          <p:cTn id="12" fill="hold">
                            <p:stCondLst>
                              <p:cond delay="1000"/>
                            </p:stCondLst>
                            <p:childTnLst>
                              <p:par>
                                <p:cTn id="13" presetID="10" presetClass="entr" presetSubtype="0" fill="hold" nodeType="afterEffect">
                                  <p:stCondLst>
                                    <p:cond delay="50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par>
                          <p:cTn id="16" fill="hold">
                            <p:stCondLst>
                              <p:cond delay="2000"/>
                            </p:stCondLst>
                            <p:childTnLst>
                              <p:par>
                                <p:cTn id="17" presetID="22" presetClass="entr" presetSubtype="1"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up)">
                                      <p:cBhvr>
                                        <p:cTn id="19" dur="500"/>
                                        <p:tgtEl>
                                          <p:spTgt spid="8"/>
                                        </p:tgtEl>
                                      </p:cBhvr>
                                    </p:animEffect>
                                  </p:childTnLst>
                                </p:cTn>
                              </p:par>
                            </p:childTnLst>
                          </p:cTn>
                        </p:par>
                        <p:par>
                          <p:cTn id="20" fill="hold">
                            <p:stCondLst>
                              <p:cond delay="2500"/>
                            </p:stCondLst>
                            <p:childTnLst>
                              <p:par>
                                <p:cTn id="21" presetID="10" presetClass="entr" presetSubtype="0"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500"/>
                                        <p:tgtEl>
                                          <p:spTgt spid="4"/>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71"/>
                                        </p:tgtEl>
                                        <p:attrNameLst>
                                          <p:attrName>style.visibility</p:attrName>
                                        </p:attrNameLst>
                                      </p:cBhvr>
                                      <p:to>
                                        <p:strVal val="visible"/>
                                      </p:to>
                                    </p:set>
                                    <p:animEffect transition="in" filter="fade">
                                      <p:cBhvr>
                                        <p:cTn id="26" dur="1000"/>
                                        <p:tgtEl>
                                          <p:spTgt spid="71"/>
                                        </p:tgtEl>
                                      </p:cBhvr>
                                    </p:animEffect>
                                  </p:childTnLst>
                                </p:cTn>
                              </p:par>
                            </p:childTnLst>
                          </p:cTn>
                        </p:par>
                        <p:par>
                          <p:cTn id="27" fill="hold">
                            <p:stCondLst>
                              <p:cond delay="3500"/>
                            </p:stCondLst>
                            <p:childTnLst>
                              <p:par>
                                <p:cTn id="28" presetID="53" presetClass="entr" presetSubtype="0" fill="hold" nodeType="after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p:cTn id="30" dur="500" fill="hold"/>
                                        <p:tgtEl>
                                          <p:spTgt spid="5"/>
                                        </p:tgtEl>
                                        <p:attrNameLst>
                                          <p:attrName>ppt_w</p:attrName>
                                        </p:attrNameLst>
                                      </p:cBhvr>
                                      <p:tavLst>
                                        <p:tav tm="0">
                                          <p:val>
                                            <p:fltVal val="0"/>
                                          </p:val>
                                        </p:tav>
                                        <p:tav tm="100000">
                                          <p:val>
                                            <p:strVal val="#ppt_w"/>
                                          </p:val>
                                        </p:tav>
                                      </p:tavLst>
                                    </p:anim>
                                    <p:anim calcmode="lin" valueType="num">
                                      <p:cBhvr>
                                        <p:cTn id="31" dur="500" fill="hold"/>
                                        <p:tgtEl>
                                          <p:spTgt spid="5"/>
                                        </p:tgtEl>
                                        <p:attrNameLst>
                                          <p:attrName>ppt_h</p:attrName>
                                        </p:attrNameLst>
                                      </p:cBhvr>
                                      <p:tavLst>
                                        <p:tav tm="0">
                                          <p:val>
                                            <p:fltVal val="0"/>
                                          </p:val>
                                        </p:tav>
                                        <p:tav tm="100000">
                                          <p:val>
                                            <p:strVal val="#ppt_h"/>
                                          </p:val>
                                        </p:tav>
                                      </p:tavLst>
                                    </p:anim>
                                    <p:animEffect transition="in" filter="fade">
                                      <p:cBhvr>
                                        <p:cTn id="32" dur="500"/>
                                        <p:tgtEl>
                                          <p:spTgt spid="5"/>
                                        </p:tgtEl>
                                      </p:cBhvr>
                                    </p:animEffect>
                                  </p:childTnLst>
                                </p:cTn>
                              </p:par>
                            </p:childTnLst>
                          </p:cTn>
                        </p:par>
                        <p:par>
                          <p:cTn id="33" fill="hold">
                            <p:stCondLst>
                              <p:cond delay="4000"/>
                            </p:stCondLst>
                            <p:childTnLst>
                              <p:par>
                                <p:cTn id="34" presetID="10" presetClass="entr" presetSubtype="0" fill="hold" nodeType="afterEffect">
                                  <p:stCondLst>
                                    <p:cond delay="0"/>
                                  </p:stCondLst>
                                  <p:childTnLst>
                                    <p:set>
                                      <p:cBhvr>
                                        <p:cTn id="35" dur="1" fill="hold">
                                          <p:stCondLst>
                                            <p:cond delay="0"/>
                                          </p:stCondLst>
                                        </p:cTn>
                                        <p:tgtEl>
                                          <p:spTgt spid="1048"/>
                                        </p:tgtEl>
                                        <p:attrNameLst>
                                          <p:attrName>style.visibility</p:attrName>
                                        </p:attrNameLst>
                                      </p:cBhvr>
                                      <p:to>
                                        <p:strVal val="visible"/>
                                      </p:to>
                                    </p:set>
                                    <p:animEffect transition="in" filter="fade">
                                      <p:cBhvr>
                                        <p:cTn id="36" dur="1000"/>
                                        <p:tgtEl>
                                          <p:spTgt spid="1048"/>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49"/>
                                        </p:tgtEl>
                                        <p:attrNameLst>
                                          <p:attrName>style.visibility</p:attrName>
                                        </p:attrNameLst>
                                      </p:cBhvr>
                                      <p:to>
                                        <p:strVal val="visible"/>
                                      </p:to>
                                    </p:set>
                                    <p:animEffect transition="in" filter="fade">
                                      <p:cBhvr>
                                        <p:cTn id="39" dur="1000"/>
                                        <p:tgtEl>
                                          <p:spTgt spid="49"/>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07"/>
                                        </p:tgtEl>
                                        <p:attrNameLst>
                                          <p:attrName>style.visibility</p:attrName>
                                        </p:attrNameLst>
                                      </p:cBhvr>
                                      <p:to>
                                        <p:strVal val="visible"/>
                                      </p:to>
                                    </p:set>
                                    <p:animEffect transition="in" filter="fade">
                                      <p:cBhvr>
                                        <p:cTn id="42" dur="1000"/>
                                        <p:tgtEl>
                                          <p:spTgt spid="1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animBg="1"/>
      <p:bldP spid="71" grpId="0" animBg="1"/>
      <p:bldP spid="4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a:xfrm>
            <a:off x="1357293" y="1643052"/>
            <a:ext cx="6429420" cy="4286251"/>
          </a:xfrm>
          <a:prstGeom prst="rect">
            <a:avLst/>
          </a:prstGeom>
        </p:spPr>
        <p:txBody>
          <a:bodyPr vert="horz" lIns="91420" tIns="45710" rIns="91420" bIns="45710" rtlCol="0">
            <a:normAutofit/>
          </a:bodyPr>
          <a:lstStyle/>
          <a:p>
            <a:pPr marL="342827" indent="-342827">
              <a:spcBef>
                <a:spcPct val="0"/>
              </a:spcBef>
              <a:spcAft>
                <a:spcPts val="599"/>
              </a:spcAft>
              <a:buClr>
                <a:srgbClr val="009CE3"/>
              </a:buClr>
              <a:buFont typeface="Arial" pitchFamily="34" charset="0"/>
              <a:buChar char="•"/>
              <a:defRPr/>
            </a:pPr>
            <a:r>
              <a:rPr lang="en-US" sz="2200" b="1" dirty="0" smtClean="0">
                <a:solidFill>
                  <a:srgbClr val="333333"/>
                </a:solidFill>
                <a:latin typeface="Arial" charset="0"/>
                <a:cs typeface="Arial" charset="0"/>
              </a:rPr>
              <a:t>Microsoft Gold Certified Partner</a:t>
            </a:r>
            <a:r>
              <a:rPr lang="en-US" sz="2200" dirty="0" smtClean="0">
                <a:solidFill>
                  <a:srgbClr val="333333"/>
                </a:solidFill>
                <a:latin typeface="Arial" charset="0"/>
                <a:cs typeface="Arial" charset="0"/>
              </a:rPr>
              <a:t> </a:t>
            </a:r>
            <a:endParaRPr lang="bg-BG" sz="2200" dirty="0" smtClean="0">
              <a:solidFill>
                <a:srgbClr val="333333"/>
              </a:solidFill>
              <a:latin typeface="Arial" charset="0"/>
              <a:cs typeface="Arial" charset="0"/>
            </a:endParaRPr>
          </a:p>
          <a:p>
            <a:pPr marL="342827" indent="-342827">
              <a:spcBef>
                <a:spcPct val="0"/>
              </a:spcBef>
              <a:spcAft>
                <a:spcPts val="599"/>
              </a:spcAft>
              <a:buClr>
                <a:srgbClr val="009CE3"/>
              </a:buClr>
              <a:buFont typeface="Arial" pitchFamily="34" charset="0"/>
              <a:buChar char="•"/>
              <a:defRPr/>
            </a:pPr>
            <a:r>
              <a:rPr lang="bg-BG" sz="2200" dirty="0" smtClean="0">
                <a:solidFill>
                  <a:srgbClr val="333333"/>
                </a:solidFill>
                <a:latin typeface="Arial" charset="0"/>
                <a:cs typeface="Arial" charset="0"/>
              </a:rPr>
              <a:t>Проекти в </a:t>
            </a:r>
            <a:r>
              <a:rPr lang="bg-BG" sz="2200" b="1" dirty="0" smtClean="0">
                <a:solidFill>
                  <a:srgbClr val="333333"/>
                </a:solidFill>
                <a:latin typeface="Arial" charset="0"/>
                <a:cs typeface="Arial" charset="0"/>
              </a:rPr>
              <a:t>8</a:t>
            </a:r>
            <a:r>
              <a:rPr lang="bg-BG" sz="2200" dirty="0" smtClean="0">
                <a:solidFill>
                  <a:srgbClr val="333333"/>
                </a:solidFill>
                <a:latin typeface="Arial" charset="0"/>
                <a:cs typeface="Arial" charset="0"/>
              </a:rPr>
              <a:t> държави </a:t>
            </a:r>
          </a:p>
          <a:p>
            <a:pPr marL="342827" indent="-342827">
              <a:spcBef>
                <a:spcPct val="0"/>
              </a:spcBef>
              <a:spcAft>
                <a:spcPts val="599"/>
              </a:spcAft>
              <a:buClr>
                <a:srgbClr val="009CE3"/>
              </a:buClr>
              <a:buFont typeface="Arial" pitchFamily="34" charset="0"/>
              <a:buChar char="•"/>
              <a:defRPr/>
            </a:pPr>
            <a:r>
              <a:rPr lang="bg-BG" sz="2200" b="1" dirty="0" smtClean="0">
                <a:solidFill>
                  <a:srgbClr val="333333"/>
                </a:solidFill>
                <a:latin typeface="Arial" charset="0"/>
                <a:cs typeface="Arial" charset="0"/>
              </a:rPr>
              <a:t>11</a:t>
            </a:r>
            <a:r>
              <a:rPr lang="en-US" sz="2200" b="1" dirty="0" smtClean="0">
                <a:solidFill>
                  <a:srgbClr val="333333"/>
                </a:solidFill>
                <a:latin typeface="Arial" charset="0"/>
                <a:cs typeface="Arial" charset="0"/>
              </a:rPr>
              <a:t>0</a:t>
            </a:r>
            <a:r>
              <a:rPr lang="en-US" sz="2200" dirty="0" smtClean="0">
                <a:solidFill>
                  <a:srgbClr val="333333"/>
                </a:solidFill>
                <a:latin typeface="Arial" charset="0"/>
                <a:cs typeface="Arial" charset="0"/>
              </a:rPr>
              <a:t> </a:t>
            </a:r>
            <a:r>
              <a:rPr lang="bg-BG" sz="2200" dirty="0" smtClean="0">
                <a:solidFill>
                  <a:srgbClr val="333333"/>
                </a:solidFill>
                <a:latin typeface="Arial" charset="0"/>
                <a:cs typeface="Arial" charset="0"/>
              </a:rPr>
              <a:t>клиента в България</a:t>
            </a:r>
            <a:endParaRPr lang="en-US" sz="2200" dirty="0" smtClean="0">
              <a:solidFill>
                <a:srgbClr val="333333"/>
              </a:solidFill>
              <a:latin typeface="Arial" charset="0"/>
              <a:cs typeface="Arial" charset="0"/>
            </a:endParaRPr>
          </a:p>
          <a:p>
            <a:pPr marL="342827" indent="-342827">
              <a:spcBef>
                <a:spcPct val="0"/>
              </a:spcBef>
              <a:spcAft>
                <a:spcPts val="599"/>
              </a:spcAft>
              <a:buClr>
                <a:srgbClr val="009CE3"/>
              </a:buClr>
              <a:buFont typeface="Arial" pitchFamily="34" charset="0"/>
              <a:buChar char="•"/>
              <a:defRPr/>
            </a:pPr>
            <a:r>
              <a:rPr lang="en-US" sz="2200" b="1" dirty="0" smtClean="0">
                <a:solidFill>
                  <a:srgbClr val="333333"/>
                </a:solidFill>
                <a:latin typeface="Arial" charset="0"/>
                <a:cs typeface="Arial" charset="0"/>
              </a:rPr>
              <a:t>3 000 </a:t>
            </a:r>
            <a:r>
              <a:rPr lang="bg-BG" sz="2200" dirty="0" smtClean="0">
                <a:solidFill>
                  <a:srgbClr val="333333"/>
                </a:solidFill>
                <a:latin typeface="Arial" charset="0"/>
                <a:cs typeface="Arial" charset="0"/>
              </a:rPr>
              <a:t>крайни потребители</a:t>
            </a:r>
          </a:p>
          <a:p>
            <a:pPr marL="342827" indent="-342827">
              <a:spcBef>
                <a:spcPct val="0"/>
              </a:spcBef>
              <a:spcAft>
                <a:spcPts val="599"/>
              </a:spcAft>
              <a:buClr>
                <a:srgbClr val="009CE3"/>
              </a:buClr>
              <a:buFont typeface="Arial" pitchFamily="34" charset="0"/>
              <a:buChar char="•"/>
              <a:defRPr/>
            </a:pPr>
            <a:r>
              <a:rPr lang="en-US" sz="2200" dirty="0" smtClean="0">
                <a:solidFill>
                  <a:srgbClr val="333333"/>
                </a:solidFill>
                <a:latin typeface="Arial" charset="0"/>
                <a:cs typeface="Arial" charset="0"/>
              </a:rPr>
              <a:t>50 </a:t>
            </a:r>
            <a:r>
              <a:rPr lang="bg-BG" sz="2200" dirty="0" smtClean="0">
                <a:solidFill>
                  <a:srgbClr val="333333"/>
                </a:solidFill>
                <a:latin typeface="Arial" charset="0"/>
                <a:cs typeface="Arial" charset="0"/>
              </a:rPr>
              <a:t>служители </a:t>
            </a:r>
            <a:r>
              <a:rPr lang="bg-BG" sz="2200" b="1" dirty="0" smtClean="0">
                <a:solidFill>
                  <a:srgbClr val="333333"/>
                </a:solidFill>
                <a:latin typeface="Arial" charset="0"/>
                <a:cs typeface="Arial" charset="0"/>
              </a:rPr>
              <a:t>сертифицирани </a:t>
            </a:r>
            <a:r>
              <a:rPr lang="en-US" sz="2200" dirty="0" smtClean="0">
                <a:solidFill>
                  <a:srgbClr val="333333"/>
                </a:solidFill>
                <a:latin typeface="Arial" charset="0"/>
                <a:cs typeface="Arial" charset="0"/>
              </a:rPr>
              <a:t>Microsoft Dynamics Professionals</a:t>
            </a:r>
            <a:r>
              <a:rPr lang="bg-BG" sz="2200" dirty="0" smtClean="0">
                <a:solidFill>
                  <a:srgbClr val="333333"/>
                </a:solidFill>
                <a:latin typeface="Arial" charset="0"/>
                <a:cs typeface="Arial" charset="0"/>
              </a:rPr>
              <a:t> </a:t>
            </a:r>
          </a:p>
          <a:p>
            <a:pPr marL="342827" indent="-342827">
              <a:spcBef>
                <a:spcPct val="0"/>
              </a:spcBef>
              <a:spcAft>
                <a:spcPts val="599"/>
              </a:spcAft>
              <a:buClr>
                <a:srgbClr val="009CE3"/>
              </a:buClr>
              <a:buFont typeface="Arial" pitchFamily="34" charset="0"/>
              <a:buChar char="•"/>
              <a:defRPr/>
            </a:pPr>
            <a:r>
              <a:rPr lang="bg-BG" sz="2200" b="1" dirty="0" smtClean="0">
                <a:solidFill>
                  <a:srgbClr val="333333"/>
                </a:solidFill>
                <a:latin typeface="Arial" charset="0"/>
                <a:cs typeface="Arial" charset="0"/>
              </a:rPr>
              <a:t>Най-успешен </a:t>
            </a:r>
            <a:r>
              <a:rPr lang="en-US" sz="2200" b="1" dirty="0" smtClean="0">
                <a:solidFill>
                  <a:srgbClr val="333333"/>
                </a:solidFill>
                <a:latin typeface="Arial" charset="0"/>
                <a:cs typeface="Arial" charset="0"/>
              </a:rPr>
              <a:t>Microsoft Dynamics </a:t>
            </a:r>
            <a:r>
              <a:rPr lang="bg-BG" sz="2200" b="1" dirty="0" smtClean="0">
                <a:solidFill>
                  <a:srgbClr val="333333"/>
                </a:solidFill>
                <a:latin typeface="Arial" charset="0"/>
                <a:cs typeface="Arial" charset="0"/>
              </a:rPr>
              <a:t>партньор за България </a:t>
            </a:r>
            <a:r>
              <a:rPr lang="bg-BG" sz="2200" dirty="0" smtClean="0">
                <a:solidFill>
                  <a:srgbClr val="333333"/>
                </a:solidFill>
                <a:latin typeface="Arial" charset="0"/>
                <a:cs typeface="Arial" charset="0"/>
              </a:rPr>
              <a:t>за </a:t>
            </a:r>
            <a:r>
              <a:rPr lang="en-US" sz="2200" dirty="0" smtClean="0">
                <a:solidFill>
                  <a:srgbClr val="333333"/>
                </a:solidFill>
                <a:latin typeface="Arial" charset="0"/>
                <a:cs typeface="Arial" charset="0"/>
              </a:rPr>
              <a:t>FY2007, FY2008 </a:t>
            </a:r>
            <a:r>
              <a:rPr lang="bg-BG" sz="2200" dirty="0" smtClean="0">
                <a:solidFill>
                  <a:srgbClr val="333333"/>
                </a:solidFill>
                <a:latin typeface="Arial" charset="0"/>
                <a:cs typeface="Arial" charset="0"/>
              </a:rPr>
              <a:t>и </a:t>
            </a:r>
            <a:r>
              <a:rPr lang="en-US" sz="2200" dirty="0" smtClean="0">
                <a:solidFill>
                  <a:srgbClr val="333333"/>
                </a:solidFill>
                <a:latin typeface="Arial" charset="0"/>
                <a:cs typeface="Arial" charset="0"/>
              </a:rPr>
              <a:t>FY2009</a:t>
            </a:r>
            <a:endParaRPr lang="bg-BG" sz="2200" dirty="0" smtClean="0">
              <a:solidFill>
                <a:srgbClr val="333333"/>
              </a:solidFill>
              <a:latin typeface="Arial" charset="0"/>
              <a:cs typeface="Arial" charset="0"/>
            </a:endParaRPr>
          </a:p>
          <a:p>
            <a:pPr marL="342827" indent="-342827">
              <a:lnSpc>
                <a:spcPct val="80000"/>
              </a:lnSpc>
              <a:spcBef>
                <a:spcPct val="20000"/>
              </a:spcBef>
              <a:defRPr/>
            </a:pPr>
            <a:endParaRPr lang="bg-BG" sz="2200" b="1" dirty="0" smtClean="0">
              <a:solidFill>
                <a:srgbClr val="333333"/>
              </a:solidFill>
              <a:latin typeface="Arial" charset="0"/>
              <a:cs typeface="Arial" charset="0"/>
            </a:endParaRPr>
          </a:p>
        </p:txBody>
      </p:sp>
      <p:pic>
        <p:nvPicPr>
          <p:cNvPr id="6" name="Picture 5" descr="IntelligentSystems_color-White.png"/>
          <p:cNvPicPr>
            <a:picLocks noChangeAspect="1"/>
          </p:cNvPicPr>
          <p:nvPr/>
        </p:nvPicPr>
        <p:blipFill>
          <a:blip r:embed="rId2" cstate="print"/>
          <a:stretch>
            <a:fillRect/>
          </a:stretch>
        </p:blipFill>
        <p:spPr>
          <a:xfrm>
            <a:off x="6215075" y="430733"/>
            <a:ext cx="2753503" cy="426500"/>
          </a:xfrm>
          <a:prstGeom prst="rect">
            <a:avLst/>
          </a:prstGeom>
        </p:spPr>
      </p:pic>
      <p:sp>
        <p:nvSpPr>
          <p:cNvPr id="7" name="Title 1"/>
          <p:cNvSpPr txBox="1">
            <a:spLocks/>
          </p:cNvSpPr>
          <p:nvPr/>
        </p:nvSpPr>
        <p:spPr>
          <a:xfrm>
            <a:off x="214283" y="214291"/>
            <a:ext cx="8229601" cy="785818"/>
          </a:xfrm>
          <a:prstGeom prst="rect">
            <a:avLst/>
          </a:prstGeom>
        </p:spPr>
        <p:txBody>
          <a:bodyPr vert="horz" lIns="91420" tIns="45710" rIns="91420" bIns="45710" rtlCol="0" anchor="ctr">
            <a:normAutofit/>
          </a:bodyPr>
          <a:lstStyle/>
          <a:p>
            <a:pPr>
              <a:spcBef>
                <a:spcPct val="0"/>
              </a:spcBef>
              <a:defRPr/>
            </a:pPr>
            <a:r>
              <a:rPr lang="en-US" sz="3200" dirty="0" smtClean="0">
                <a:solidFill>
                  <a:schemeClr val="bg1"/>
                </a:solidFill>
                <a:latin typeface="Segoe UI" pitchFamily="34" charset="0"/>
                <a:ea typeface="Segoe UI" pitchFamily="34" charset="0"/>
                <a:cs typeface="Segoe UI" pitchFamily="34" charset="0"/>
              </a:rPr>
              <a:t>Intelligent Systems Bulgaria</a:t>
            </a:r>
            <a:endParaRPr lang="bg-BG" sz="3200" dirty="0">
              <a:solidFill>
                <a:schemeClr val="bg1"/>
              </a:solidFill>
              <a:latin typeface="Segoe UI" pitchFamily="34" charset="0"/>
              <a:ea typeface="Segoe UI" pitchFamily="34" charset="0"/>
              <a:cs typeface="Segoe UI" pitchFamily="34"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Rectangle 67"/>
          <p:cNvSpPr/>
          <p:nvPr/>
        </p:nvSpPr>
        <p:spPr>
          <a:xfrm>
            <a:off x="1" y="1142986"/>
            <a:ext cx="9144000" cy="571501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1420" tIns="45710" rIns="91420" bIns="45710" rtlCol="0" anchor="ctr"/>
          <a:lstStyle/>
          <a:p>
            <a:pPr algn="ctr"/>
            <a:endParaRPr lang="bg-BG"/>
          </a:p>
        </p:txBody>
      </p:sp>
      <p:sp>
        <p:nvSpPr>
          <p:cNvPr id="2" name="Title 1"/>
          <p:cNvSpPr>
            <a:spLocks noGrp="1"/>
          </p:cNvSpPr>
          <p:nvPr>
            <p:ph type="title"/>
          </p:nvPr>
        </p:nvSpPr>
        <p:spPr>
          <a:xfrm>
            <a:off x="1" y="214291"/>
            <a:ext cx="8229601" cy="785818"/>
          </a:xfrm>
        </p:spPr>
        <p:txBody>
          <a:bodyPr>
            <a:normAutofit/>
          </a:bodyPr>
          <a:lstStyle/>
          <a:p>
            <a:r>
              <a:rPr lang="en-US" sz="3200" dirty="0" smtClean="0">
                <a:ea typeface="Segoe UI" pitchFamily="34" charset="0"/>
              </a:rPr>
              <a:t>Microsoft Dynamics </a:t>
            </a:r>
            <a:r>
              <a:rPr lang="bg-BG" sz="3200" dirty="0" smtClean="0">
                <a:ea typeface="Segoe UI" pitchFamily="34" charset="0"/>
              </a:rPr>
              <a:t>Клиенти</a:t>
            </a:r>
            <a:endParaRPr lang="bg-BG" sz="3200" dirty="0">
              <a:ea typeface="Segoe UI" pitchFamily="34" charset="0"/>
            </a:endParaRPr>
          </a:p>
        </p:txBody>
      </p:sp>
      <p:pic>
        <p:nvPicPr>
          <p:cNvPr id="5" name="Picture 4" descr="bls"/>
          <p:cNvPicPr>
            <a:picLocks noChangeAspect="1" noChangeArrowheads="1"/>
          </p:cNvPicPr>
          <p:nvPr/>
        </p:nvPicPr>
        <p:blipFill>
          <a:blip r:embed="rId3" cstate="print"/>
          <a:srcRect/>
          <a:stretch>
            <a:fillRect/>
          </a:stretch>
        </p:blipFill>
        <p:spPr bwMode="auto">
          <a:xfrm>
            <a:off x="357161" y="3357563"/>
            <a:ext cx="938423" cy="550862"/>
          </a:xfrm>
          <a:prstGeom prst="rect">
            <a:avLst/>
          </a:prstGeom>
          <a:noFill/>
          <a:ln w="9525">
            <a:noFill/>
            <a:miter lim="800000"/>
            <a:headEnd/>
            <a:tailEnd/>
          </a:ln>
        </p:spPr>
      </p:pic>
      <p:pic>
        <p:nvPicPr>
          <p:cNvPr id="6" name="Picture 5" descr="transimport"/>
          <p:cNvPicPr>
            <a:picLocks noChangeAspect="1" noChangeArrowheads="1"/>
          </p:cNvPicPr>
          <p:nvPr/>
        </p:nvPicPr>
        <p:blipFill>
          <a:blip r:embed="rId4" cstate="print"/>
          <a:srcRect/>
          <a:stretch>
            <a:fillRect/>
          </a:stretch>
        </p:blipFill>
        <p:spPr bwMode="auto">
          <a:xfrm>
            <a:off x="214284" y="2643184"/>
            <a:ext cx="510555" cy="501445"/>
          </a:xfrm>
          <a:prstGeom prst="rect">
            <a:avLst/>
          </a:prstGeom>
          <a:noFill/>
          <a:ln w="9525">
            <a:noFill/>
            <a:miter lim="800000"/>
            <a:headEnd/>
            <a:tailEnd/>
          </a:ln>
        </p:spPr>
      </p:pic>
      <p:pic>
        <p:nvPicPr>
          <p:cNvPr id="7" name="Picture 6"/>
          <p:cNvPicPr>
            <a:picLocks noChangeAspect="1" noChangeArrowheads="1"/>
          </p:cNvPicPr>
          <p:nvPr/>
        </p:nvPicPr>
        <p:blipFill>
          <a:blip r:embed="rId5" cstate="print"/>
          <a:srcRect/>
          <a:stretch>
            <a:fillRect/>
          </a:stretch>
        </p:blipFill>
        <p:spPr bwMode="auto">
          <a:xfrm>
            <a:off x="6478287" y="4429135"/>
            <a:ext cx="665483" cy="475419"/>
          </a:xfrm>
          <a:prstGeom prst="rect">
            <a:avLst/>
          </a:prstGeom>
          <a:noFill/>
          <a:ln w="9525">
            <a:noFill/>
            <a:miter lim="800000"/>
            <a:headEnd/>
            <a:tailEnd/>
          </a:ln>
        </p:spPr>
      </p:pic>
      <p:pic>
        <p:nvPicPr>
          <p:cNvPr id="8" name="Picture 7" descr="trayana"/>
          <p:cNvPicPr>
            <a:picLocks noChangeAspect="1" noChangeArrowheads="1"/>
          </p:cNvPicPr>
          <p:nvPr/>
        </p:nvPicPr>
        <p:blipFill>
          <a:blip r:embed="rId6" cstate="print"/>
          <a:srcRect/>
          <a:stretch>
            <a:fillRect/>
          </a:stretch>
        </p:blipFill>
        <p:spPr bwMode="auto">
          <a:xfrm>
            <a:off x="6336974" y="3972733"/>
            <a:ext cx="1021110" cy="374782"/>
          </a:xfrm>
          <a:prstGeom prst="rect">
            <a:avLst/>
          </a:prstGeom>
          <a:noFill/>
          <a:ln w="9525">
            <a:noFill/>
            <a:miter lim="800000"/>
            <a:headEnd/>
            <a:tailEnd/>
          </a:ln>
        </p:spPr>
      </p:pic>
      <p:pic>
        <p:nvPicPr>
          <p:cNvPr id="9" name="Picture 8" descr="ilinacut"/>
          <p:cNvPicPr>
            <a:picLocks noChangeAspect="1" noChangeArrowheads="1"/>
          </p:cNvPicPr>
          <p:nvPr/>
        </p:nvPicPr>
        <p:blipFill>
          <a:blip r:embed="rId7" cstate="print"/>
          <a:srcRect/>
          <a:stretch>
            <a:fillRect/>
          </a:stretch>
        </p:blipFill>
        <p:spPr bwMode="auto">
          <a:xfrm>
            <a:off x="6241068" y="3472668"/>
            <a:ext cx="968293" cy="459803"/>
          </a:xfrm>
          <a:prstGeom prst="rect">
            <a:avLst/>
          </a:prstGeom>
          <a:noFill/>
          <a:ln w="9525">
            <a:noFill/>
            <a:miter lim="800000"/>
            <a:headEnd/>
            <a:tailEnd/>
          </a:ln>
        </p:spPr>
      </p:pic>
      <p:pic>
        <p:nvPicPr>
          <p:cNvPr id="10" name="Picture 9" descr="avtounion"/>
          <p:cNvPicPr>
            <a:picLocks noChangeAspect="1" noChangeArrowheads="1"/>
          </p:cNvPicPr>
          <p:nvPr/>
        </p:nvPicPr>
        <p:blipFill>
          <a:blip r:embed="rId8" cstate="print"/>
          <a:srcRect/>
          <a:stretch>
            <a:fillRect/>
          </a:stretch>
        </p:blipFill>
        <p:spPr bwMode="auto">
          <a:xfrm>
            <a:off x="3529994" y="1428737"/>
            <a:ext cx="899133" cy="500066"/>
          </a:xfrm>
          <a:prstGeom prst="rect">
            <a:avLst/>
          </a:prstGeom>
          <a:noFill/>
          <a:ln w="9525">
            <a:noFill/>
            <a:miter lim="800000"/>
            <a:headEnd/>
            <a:tailEnd/>
          </a:ln>
        </p:spPr>
      </p:pic>
      <p:pic>
        <p:nvPicPr>
          <p:cNvPr id="11" name="Picture 10" descr="bulvaria"/>
          <p:cNvPicPr>
            <a:picLocks noChangeAspect="1" noChangeArrowheads="1"/>
          </p:cNvPicPr>
          <p:nvPr/>
        </p:nvPicPr>
        <p:blipFill>
          <a:blip r:embed="rId9" cstate="print"/>
          <a:srcRect/>
          <a:stretch>
            <a:fillRect/>
          </a:stretch>
        </p:blipFill>
        <p:spPr bwMode="auto">
          <a:xfrm>
            <a:off x="7929586" y="6215082"/>
            <a:ext cx="849439" cy="500066"/>
          </a:xfrm>
          <a:prstGeom prst="rect">
            <a:avLst/>
          </a:prstGeom>
          <a:noFill/>
          <a:ln w="9525">
            <a:noFill/>
            <a:miter lim="800000"/>
            <a:headEnd/>
            <a:tailEnd/>
          </a:ln>
        </p:spPr>
      </p:pic>
      <p:pic>
        <p:nvPicPr>
          <p:cNvPr id="12" name="Picture 11" descr="stars"/>
          <p:cNvPicPr>
            <a:picLocks noChangeAspect="1" noChangeArrowheads="1"/>
          </p:cNvPicPr>
          <p:nvPr/>
        </p:nvPicPr>
        <p:blipFill>
          <a:blip r:embed="rId10" cstate="print"/>
          <a:srcRect/>
          <a:stretch>
            <a:fillRect/>
          </a:stretch>
        </p:blipFill>
        <p:spPr bwMode="auto">
          <a:xfrm>
            <a:off x="3536401" y="2000244"/>
            <a:ext cx="892724" cy="510047"/>
          </a:xfrm>
          <a:prstGeom prst="rect">
            <a:avLst/>
          </a:prstGeom>
          <a:noFill/>
          <a:ln w="9525">
            <a:noFill/>
            <a:miter lim="800000"/>
            <a:headEnd/>
            <a:tailEnd/>
          </a:ln>
        </p:spPr>
      </p:pic>
      <p:pic>
        <p:nvPicPr>
          <p:cNvPr id="13" name="Picture 12" descr="header"/>
          <p:cNvPicPr>
            <a:picLocks noChangeAspect="1" noChangeArrowheads="1"/>
          </p:cNvPicPr>
          <p:nvPr/>
        </p:nvPicPr>
        <p:blipFill>
          <a:blip r:embed="rId11" cstate="print"/>
          <a:srcRect/>
          <a:stretch>
            <a:fillRect/>
          </a:stretch>
        </p:blipFill>
        <p:spPr bwMode="auto">
          <a:xfrm>
            <a:off x="1785920" y="6314717"/>
            <a:ext cx="1285884" cy="328997"/>
          </a:xfrm>
          <a:prstGeom prst="rect">
            <a:avLst/>
          </a:prstGeom>
          <a:noFill/>
          <a:ln w="9525">
            <a:noFill/>
            <a:miter lim="800000"/>
            <a:headEnd/>
            <a:tailEnd/>
          </a:ln>
        </p:spPr>
      </p:pic>
      <p:pic>
        <p:nvPicPr>
          <p:cNvPr id="14" name="Picture 13" descr="milano"/>
          <p:cNvPicPr>
            <a:picLocks noChangeAspect="1" noChangeArrowheads="1"/>
          </p:cNvPicPr>
          <p:nvPr/>
        </p:nvPicPr>
        <p:blipFill>
          <a:blip r:embed="rId12" cstate="print"/>
          <a:srcRect/>
          <a:stretch>
            <a:fillRect/>
          </a:stretch>
        </p:blipFill>
        <p:spPr bwMode="auto">
          <a:xfrm>
            <a:off x="3530582" y="2643184"/>
            <a:ext cx="827104" cy="507065"/>
          </a:xfrm>
          <a:prstGeom prst="rect">
            <a:avLst/>
          </a:prstGeom>
          <a:noFill/>
          <a:ln w="9525">
            <a:noFill/>
            <a:miter lim="800000"/>
            <a:headEnd/>
            <a:tailEnd/>
          </a:ln>
        </p:spPr>
      </p:pic>
      <p:pic>
        <p:nvPicPr>
          <p:cNvPr id="15" name="Picture 14" descr="vm"/>
          <p:cNvPicPr>
            <a:picLocks noChangeAspect="1" noChangeArrowheads="1"/>
          </p:cNvPicPr>
          <p:nvPr/>
        </p:nvPicPr>
        <p:blipFill>
          <a:blip r:embed="rId13" cstate="print"/>
          <a:srcRect/>
          <a:stretch>
            <a:fillRect/>
          </a:stretch>
        </p:blipFill>
        <p:spPr bwMode="auto">
          <a:xfrm>
            <a:off x="785787" y="2571745"/>
            <a:ext cx="625192" cy="550862"/>
          </a:xfrm>
          <a:prstGeom prst="rect">
            <a:avLst/>
          </a:prstGeom>
          <a:noFill/>
          <a:ln w="9525">
            <a:noFill/>
            <a:miter lim="800000"/>
            <a:headEnd/>
            <a:tailEnd/>
          </a:ln>
        </p:spPr>
      </p:pic>
      <p:pic>
        <p:nvPicPr>
          <p:cNvPr id="16" name="Picture 15" descr="avendi"/>
          <p:cNvPicPr>
            <a:picLocks noChangeAspect="1" noChangeArrowheads="1"/>
          </p:cNvPicPr>
          <p:nvPr/>
        </p:nvPicPr>
        <p:blipFill>
          <a:blip r:embed="rId14" cstate="print"/>
          <a:srcRect/>
          <a:stretch>
            <a:fillRect/>
          </a:stretch>
        </p:blipFill>
        <p:spPr bwMode="auto">
          <a:xfrm>
            <a:off x="142846" y="1500177"/>
            <a:ext cx="1434835" cy="282823"/>
          </a:xfrm>
          <a:prstGeom prst="rect">
            <a:avLst/>
          </a:prstGeom>
          <a:noFill/>
          <a:ln w="9525">
            <a:noFill/>
            <a:miter lim="800000"/>
            <a:headEnd/>
            <a:tailEnd/>
          </a:ln>
        </p:spPr>
      </p:pic>
      <p:pic>
        <p:nvPicPr>
          <p:cNvPr id="17" name="Picture 16" descr="direx"/>
          <p:cNvPicPr>
            <a:picLocks noChangeAspect="1" noChangeArrowheads="1"/>
          </p:cNvPicPr>
          <p:nvPr/>
        </p:nvPicPr>
        <p:blipFill>
          <a:blip r:embed="rId15" cstate="print"/>
          <a:srcRect/>
          <a:stretch>
            <a:fillRect/>
          </a:stretch>
        </p:blipFill>
        <p:spPr bwMode="auto">
          <a:xfrm>
            <a:off x="285720" y="2000243"/>
            <a:ext cx="928694" cy="391699"/>
          </a:xfrm>
          <a:prstGeom prst="rect">
            <a:avLst/>
          </a:prstGeom>
          <a:noFill/>
          <a:ln w="9525">
            <a:noFill/>
            <a:miter lim="800000"/>
            <a:headEnd/>
            <a:tailEnd/>
          </a:ln>
        </p:spPr>
      </p:pic>
      <p:pic>
        <p:nvPicPr>
          <p:cNvPr id="18" name="Picture 17"/>
          <p:cNvPicPr>
            <a:picLocks noChangeAspect="1" noChangeArrowheads="1"/>
          </p:cNvPicPr>
          <p:nvPr/>
        </p:nvPicPr>
        <p:blipFill>
          <a:blip r:embed="rId16" cstate="print"/>
          <a:srcRect/>
          <a:stretch>
            <a:fillRect/>
          </a:stretch>
        </p:blipFill>
        <p:spPr bwMode="auto">
          <a:xfrm>
            <a:off x="1557365" y="3143249"/>
            <a:ext cx="871497" cy="550862"/>
          </a:xfrm>
          <a:prstGeom prst="rect">
            <a:avLst/>
          </a:prstGeom>
          <a:noFill/>
          <a:ln w="9525">
            <a:noFill/>
            <a:miter lim="800000"/>
            <a:headEnd/>
            <a:tailEnd/>
          </a:ln>
        </p:spPr>
      </p:pic>
      <p:pic>
        <p:nvPicPr>
          <p:cNvPr id="19" name="Picture 18" descr="TitanKatalog_img_8_resize"/>
          <p:cNvPicPr>
            <a:picLocks noChangeAspect="1" noChangeArrowheads="1"/>
          </p:cNvPicPr>
          <p:nvPr/>
        </p:nvPicPr>
        <p:blipFill>
          <a:blip r:embed="rId17" cstate="print"/>
          <a:srcRect/>
          <a:stretch>
            <a:fillRect/>
          </a:stretch>
        </p:blipFill>
        <p:spPr bwMode="auto">
          <a:xfrm>
            <a:off x="7715273" y="5092717"/>
            <a:ext cx="501567" cy="550862"/>
          </a:xfrm>
          <a:prstGeom prst="rect">
            <a:avLst/>
          </a:prstGeom>
          <a:noFill/>
          <a:ln w="9525">
            <a:noFill/>
            <a:miter lim="800000"/>
            <a:headEnd/>
            <a:tailEnd/>
          </a:ln>
        </p:spPr>
      </p:pic>
      <p:pic>
        <p:nvPicPr>
          <p:cNvPr id="20" name="Picture 19" descr="ban"/>
          <p:cNvPicPr>
            <a:picLocks noChangeAspect="1" noChangeArrowheads="1"/>
          </p:cNvPicPr>
          <p:nvPr/>
        </p:nvPicPr>
        <p:blipFill>
          <a:blip r:embed="rId18" cstate="print"/>
          <a:srcRect/>
          <a:stretch>
            <a:fillRect/>
          </a:stretch>
        </p:blipFill>
        <p:spPr bwMode="auto">
          <a:xfrm>
            <a:off x="1785919" y="5592784"/>
            <a:ext cx="528574" cy="550862"/>
          </a:xfrm>
          <a:prstGeom prst="rect">
            <a:avLst/>
          </a:prstGeom>
          <a:noFill/>
          <a:ln w="9525">
            <a:noFill/>
            <a:miter lim="800000"/>
            <a:headEnd/>
            <a:tailEnd/>
          </a:ln>
        </p:spPr>
      </p:pic>
      <p:pic>
        <p:nvPicPr>
          <p:cNvPr id="21" name="Picture 20" descr="logo"/>
          <p:cNvPicPr>
            <a:picLocks noChangeAspect="1" noChangeArrowheads="1"/>
          </p:cNvPicPr>
          <p:nvPr/>
        </p:nvPicPr>
        <p:blipFill>
          <a:blip r:embed="rId19" cstate="print"/>
          <a:srcRect/>
          <a:stretch>
            <a:fillRect/>
          </a:stretch>
        </p:blipFill>
        <p:spPr bwMode="auto">
          <a:xfrm>
            <a:off x="142844" y="6294955"/>
            <a:ext cx="1411948" cy="348756"/>
          </a:xfrm>
          <a:prstGeom prst="rect">
            <a:avLst/>
          </a:prstGeom>
          <a:noFill/>
          <a:ln w="9525">
            <a:noFill/>
            <a:miter lim="800000"/>
            <a:headEnd/>
            <a:tailEnd/>
          </a:ln>
        </p:spPr>
      </p:pic>
      <p:pic>
        <p:nvPicPr>
          <p:cNvPr id="22" name="Picture 21" descr="untitled"/>
          <p:cNvPicPr>
            <a:picLocks noChangeAspect="1" noChangeArrowheads="1"/>
          </p:cNvPicPr>
          <p:nvPr/>
        </p:nvPicPr>
        <p:blipFill>
          <a:blip r:embed="rId20" cstate="print"/>
          <a:srcRect/>
          <a:stretch>
            <a:fillRect/>
          </a:stretch>
        </p:blipFill>
        <p:spPr bwMode="auto">
          <a:xfrm>
            <a:off x="7806398" y="2000239"/>
            <a:ext cx="1156669" cy="487564"/>
          </a:xfrm>
          <a:prstGeom prst="rect">
            <a:avLst/>
          </a:prstGeom>
          <a:noFill/>
          <a:ln w="9525">
            <a:noFill/>
            <a:miter lim="800000"/>
            <a:headEnd/>
            <a:tailEnd/>
          </a:ln>
        </p:spPr>
      </p:pic>
      <p:pic>
        <p:nvPicPr>
          <p:cNvPr id="23" name="Picture 22" descr="otzk"/>
          <p:cNvPicPr>
            <a:picLocks noChangeAspect="1" noChangeArrowheads="1"/>
          </p:cNvPicPr>
          <p:nvPr/>
        </p:nvPicPr>
        <p:blipFill>
          <a:blip r:embed="rId21" cstate="print"/>
          <a:srcRect/>
          <a:stretch>
            <a:fillRect/>
          </a:stretch>
        </p:blipFill>
        <p:spPr bwMode="auto">
          <a:xfrm>
            <a:off x="8389597" y="5110905"/>
            <a:ext cx="579215" cy="532677"/>
          </a:xfrm>
          <a:prstGeom prst="rect">
            <a:avLst/>
          </a:prstGeom>
          <a:noFill/>
          <a:ln w="9525">
            <a:noFill/>
            <a:miter lim="800000"/>
            <a:headEnd/>
            <a:tailEnd/>
          </a:ln>
        </p:spPr>
      </p:pic>
      <p:pic>
        <p:nvPicPr>
          <p:cNvPr id="24" name="Picture 23" descr="imgJyskLogo"/>
          <p:cNvPicPr>
            <a:picLocks noChangeAspect="1" noChangeArrowheads="1"/>
          </p:cNvPicPr>
          <p:nvPr/>
        </p:nvPicPr>
        <p:blipFill>
          <a:blip r:embed="rId22" cstate="print"/>
          <a:srcRect/>
          <a:stretch>
            <a:fillRect/>
          </a:stretch>
        </p:blipFill>
        <p:spPr bwMode="auto">
          <a:xfrm>
            <a:off x="1928795" y="3857630"/>
            <a:ext cx="893699" cy="460040"/>
          </a:xfrm>
          <a:prstGeom prst="rect">
            <a:avLst/>
          </a:prstGeom>
          <a:noFill/>
          <a:ln w="9525">
            <a:noFill/>
            <a:miter lim="800000"/>
            <a:headEnd/>
            <a:tailEnd/>
          </a:ln>
        </p:spPr>
      </p:pic>
      <p:pic>
        <p:nvPicPr>
          <p:cNvPr id="25" name="Picture 24" descr="dsc"/>
          <p:cNvPicPr>
            <a:picLocks noChangeAspect="1" noChangeArrowheads="1"/>
          </p:cNvPicPr>
          <p:nvPr/>
        </p:nvPicPr>
        <p:blipFill>
          <a:blip r:embed="rId23" cstate="print"/>
          <a:srcRect/>
          <a:stretch>
            <a:fillRect/>
          </a:stretch>
        </p:blipFill>
        <p:spPr bwMode="auto">
          <a:xfrm>
            <a:off x="7927086" y="3500439"/>
            <a:ext cx="802165" cy="500066"/>
          </a:xfrm>
          <a:prstGeom prst="rect">
            <a:avLst/>
          </a:prstGeom>
          <a:noFill/>
          <a:ln w="9525">
            <a:noFill/>
            <a:miter lim="800000"/>
            <a:headEnd/>
            <a:tailEnd/>
          </a:ln>
        </p:spPr>
      </p:pic>
      <p:pic>
        <p:nvPicPr>
          <p:cNvPr id="26" name="Picture 25" descr="Eurostock_small_logo"/>
          <p:cNvPicPr>
            <a:picLocks noChangeAspect="1" noChangeArrowheads="1"/>
          </p:cNvPicPr>
          <p:nvPr/>
        </p:nvPicPr>
        <p:blipFill>
          <a:blip r:embed="rId24" cstate="print"/>
          <a:srcRect/>
          <a:stretch>
            <a:fillRect/>
          </a:stretch>
        </p:blipFill>
        <p:spPr bwMode="auto">
          <a:xfrm>
            <a:off x="285721" y="5214951"/>
            <a:ext cx="1000132" cy="467890"/>
          </a:xfrm>
          <a:prstGeom prst="rect">
            <a:avLst/>
          </a:prstGeom>
          <a:noFill/>
          <a:ln w="9525">
            <a:noFill/>
            <a:miter lim="800000"/>
            <a:headEnd/>
            <a:tailEnd/>
          </a:ln>
        </p:spPr>
      </p:pic>
      <p:pic>
        <p:nvPicPr>
          <p:cNvPr id="27" name="Picture 26" descr="setlogo"/>
          <p:cNvPicPr>
            <a:picLocks noChangeAspect="1" noChangeArrowheads="1"/>
          </p:cNvPicPr>
          <p:nvPr/>
        </p:nvPicPr>
        <p:blipFill>
          <a:blip r:embed="rId25" cstate="print"/>
          <a:srcRect/>
          <a:stretch>
            <a:fillRect/>
          </a:stretch>
        </p:blipFill>
        <p:spPr bwMode="auto">
          <a:xfrm>
            <a:off x="5286382" y="2857497"/>
            <a:ext cx="540485" cy="452862"/>
          </a:xfrm>
          <a:prstGeom prst="rect">
            <a:avLst/>
          </a:prstGeom>
          <a:noFill/>
          <a:ln w="9525">
            <a:noFill/>
            <a:miter lim="800000"/>
            <a:headEnd/>
            <a:tailEnd/>
          </a:ln>
        </p:spPr>
      </p:pic>
      <p:pic>
        <p:nvPicPr>
          <p:cNvPr id="28" name="Picture 27" descr="siad2"/>
          <p:cNvPicPr>
            <a:picLocks noChangeAspect="1" noChangeArrowheads="1"/>
          </p:cNvPicPr>
          <p:nvPr/>
        </p:nvPicPr>
        <p:blipFill>
          <a:blip r:embed="rId26" cstate="print"/>
          <a:srcRect/>
          <a:stretch>
            <a:fillRect/>
          </a:stretch>
        </p:blipFill>
        <p:spPr bwMode="auto">
          <a:xfrm>
            <a:off x="6299731" y="5676006"/>
            <a:ext cx="915477" cy="253325"/>
          </a:xfrm>
          <a:prstGeom prst="rect">
            <a:avLst/>
          </a:prstGeom>
          <a:noFill/>
          <a:ln w="9525">
            <a:noFill/>
            <a:miter lim="800000"/>
            <a:headEnd/>
            <a:tailEnd/>
          </a:ln>
        </p:spPr>
      </p:pic>
      <p:pic>
        <p:nvPicPr>
          <p:cNvPr id="30" name="Picture 29" descr="logo"/>
          <p:cNvPicPr>
            <a:picLocks noChangeAspect="1" noChangeArrowheads="1"/>
          </p:cNvPicPr>
          <p:nvPr/>
        </p:nvPicPr>
        <p:blipFill>
          <a:blip r:embed="rId27" cstate="print"/>
          <a:srcRect/>
          <a:stretch>
            <a:fillRect/>
          </a:stretch>
        </p:blipFill>
        <p:spPr bwMode="auto">
          <a:xfrm>
            <a:off x="1836224" y="5000638"/>
            <a:ext cx="1092822" cy="357190"/>
          </a:xfrm>
          <a:prstGeom prst="rect">
            <a:avLst/>
          </a:prstGeom>
          <a:noFill/>
          <a:ln w="9525">
            <a:noFill/>
            <a:miter lim="800000"/>
            <a:headEnd/>
            <a:tailEnd/>
          </a:ln>
        </p:spPr>
      </p:pic>
      <p:pic>
        <p:nvPicPr>
          <p:cNvPr id="31" name="Picture 30" descr="Draeger"/>
          <p:cNvPicPr>
            <a:picLocks noChangeAspect="1" noChangeArrowheads="1"/>
          </p:cNvPicPr>
          <p:nvPr/>
        </p:nvPicPr>
        <p:blipFill>
          <a:blip r:embed="rId28" cstate="print"/>
          <a:srcRect/>
          <a:stretch>
            <a:fillRect/>
          </a:stretch>
        </p:blipFill>
        <p:spPr bwMode="auto">
          <a:xfrm>
            <a:off x="2020499" y="4512773"/>
            <a:ext cx="832734" cy="416426"/>
          </a:xfrm>
          <a:prstGeom prst="rect">
            <a:avLst/>
          </a:prstGeom>
          <a:noFill/>
          <a:ln w="9525">
            <a:noFill/>
            <a:miter lim="800000"/>
            <a:headEnd/>
            <a:tailEnd/>
          </a:ln>
        </p:spPr>
      </p:pic>
      <p:pic>
        <p:nvPicPr>
          <p:cNvPr id="32" name="Picture 31" descr="elitavto"/>
          <p:cNvPicPr>
            <a:picLocks noChangeAspect="1" noChangeArrowheads="1"/>
          </p:cNvPicPr>
          <p:nvPr/>
        </p:nvPicPr>
        <p:blipFill>
          <a:blip r:embed="rId29" cstate="print"/>
          <a:srcRect/>
          <a:stretch>
            <a:fillRect/>
          </a:stretch>
        </p:blipFill>
        <p:spPr bwMode="auto">
          <a:xfrm>
            <a:off x="3500430" y="6286521"/>
            <a:ext cx="1000132" cy="312102"/>
          </a:xfrm>
          <a:prstGeom prst="rect">
            <a:avLst/>
          </a:prstGeom>
          <a:noFill/>
          <a:ln w="9525">
            <a:noFill/>
            <a:miter lim="800000"/>
            <a:headEnd/>
            <a:tailEnd/>
          </a:ln>
        </p:spPr>
      </p:pic>
      <p:pic>
        <p:nvPicPr>
          <p:cNvPr id="33" name="Picture 32" descr="logo"/>
          <p:cNvPicPr>
            <a:picLocks noChangeAspect="1" noChangeArrowheads="1"/>
          </p:cNvPicPr>
          <p:nvPr/>
        </p:nvPicPr>
        <p:blipFill>
          <a:blip r:embed="rId30" cstate="print"/>
          <a:srcRect/>
          <a:stretch>
            <a:fillRect/>
          </a:stretch>
        </p:blipFill>
        <p:spPr bwMode="auto">
          <a:xfrm>
            <a:off x="6268418" y="1851381"/>
            <a:ext cx="938365" cy="343551"/>
          </a:xfrm>
          <a:prstGeom prst="rect">
            <a:avLst/>
          </a:prstGeom>
          <a:noFill/>
          <a:ln w="9525">
            <a:noFill/>
            <a:miter lim="800000"/>
            <a:headEnd/>
            <a:tailEnd/>
          </a:ln>
        </p:spPr>
      </p:pic>
      <p:pic>
        <p:nvPicPr>
          <p:cNvPr id="34" name="Picture 33" descr="logo"/>
          <p:cNvPicPr>
            <a:picLocks noChangeAspect="1" noChangeArrowheads="1"/>
          </p:cNvPicPr>
          <p:nvPr/>
        </p:nvPicPr>
        <p:blipFill>
          <a:blip r:embed="rId31" cstate="print"/>
          <a:srcRect/>
          <a:stretch>
            <a:fillRect/>
          </a:stretch>
        </p:blipFill>
        <p:spPr bwMode="auto">
          <a:xfrm>
            <a:off x="3391940" y="4500573"/>
            <a:ext cx="975335" cy="550027"/>
          </a:xfrm>
          <a:prstGeom prst="rect">
            <a:avLst/>
          </a:prstGeom>
          <a:noFill/>
          <a:ln w="9525">
            <a:noFill/>
            <a:miter lim="800000"/>
            <a:headEnd/>
            <a:tailEnd/>
          </a:ln>
        </p:spPr>
      </p:pic>
      <p:pic>
        <p:nvPicPr>
          <p:cNvPr id="35" name="Picture 34" descr="ZonaDom"/>
          <p:cNvPicPr>
            <a:picLocks noChangeAspect="1" noChangeArrowheads="1"/>
          </p:cNvPicPr>
          <p:nvPr/>
        </p:nvPicPr>
        <p:blipFill>
          <a:blip r:embed="rId32" cstate="print"/>
          <a:srcRect/>
          <a:stretch>
            <a:fillRect/>
          </a:stretch>
        </p:blipFill>
        <p:spPr bwMode="auto">
          <a:xfrm>
            <a:off x="1928793" y="2643184"/>
            <a:ext cx="940124" cy="425102"/>
          </a:xfrm>
          <a:prstGeom prst="rect">
            <a:avLst/>
          </a:prstGeom>
          <a:noFill/>
          <a:ln w="9525">
            <a:noFill/>
            <a:miter lim="800000"/>
            <a:headEnd/>
            <a:tailEnd/>
          </a:ln>
        </p:spPr>
      </p:pic>
      <p:pic>
        <p:nvPicPr>
          <p:cNvPr id="36" name="Picture 35" descr="LOGO VOLKSWAGEN ZENTRUM NEW PREVIEW"/>
          <p:cNvPicPr>
            <a:picLocks noChangeAspect="1" noChangeArrowheads="1"/>
          </p:cNvPicPr>
          <p:nvPr/>
        </p:nvPicPr>
        <p:blipFill>
          <a:blip r:embed="rId33" cstate="print"/>
          <a:srcRect/>
          <a:stretch>
            <a:fillRect/>
          </a:stretch>
        </p:blipFill>
        <p:spPr bwMode="auto">
          <a:xfrm>
            <a:off x="5919269" y="2363122"/>
            <a:ext cx="1716541" cy="422938"/>
          </a:xfrm>
          <a:prstGeom prst="rect">
            <a:avLst/>
          </a:prstGeom>
          <a:noFill/>
          <a:ln w="9525">
            <a:noFill/>
            <a:miter lim="800000"/>
            <a:headEnd/>
            <a:tailEnd/>
          </a:ln>
        </p:spPr>
      </p:pic>
      <p:pic>
        <p:nvPicPr>
          <p:cNvPr id="37" name="Picture 36" descr="bulavto grup logo en"/>
          <p:cNvPicPr>
            <a:picLocks noChangeAspect="1" noChangeArrowheads="1"/>
          </p:cNvPicPr>
          <p:nvPr/>
        </p:nvPicPr>
        <p:blipFill>
          <a:blip r:embed="rId34" cstate="print"/>
          <a:srcRect/>
          <a:stretch>
            <a:fillRect/>
          </a:stretch>
        </p:blipFill>
        <p:spPr bwMode="auto">
          <a:xfrm>
            <a:off x="1747661" y="1569200"/>
            <a:ext cx="1467017" cy="288165"/>
          </a:xfrm>
          <a:prstGeom prst="rect">
            <a:avLst/>
          </a:prstGeom>
          <a:noFill/>
          <a:ln w="9525">
            <a:noFill/>
            <a:miter lim="800000"/>
            <a:headEnd/>
            <a:tailEnd/>
          </a:ln>
        </p:spPr>
      </p:pic>
      <p:pic>
        <p:nvPicPr>
          <p:cNvPr id="38" name="Picture 37" descr="gransport"/>
          <p:cNvPicPr>
            <a:picLocks noChangeAspect="1" noChangeArrowheads="1"/>
          </p:cNvPicPr>
          <p:nvPr/>
        </p:nvPicPr>
        <p:blipFill>
          <a:blip r:embed="rId35" cstate="print"/>
          <a:srcRect/>
          <a:stretch>
            <a:fillRect/>
          </a:stretch>
        </p:blipFill>
        <p:spPr bwMode="auto">
          <a:xfrm>
            <a:off x="6500828" y="6053504"/>
            <a:ext cx="718339" cy="590208"/>
          </a:xfrm>
          <a:prstGeom prst="rect">
            <a:avLst/>
          </a:prstGeom>
          <a:noFill/>
          <a:ln w="9525">
            <a:noFill/>
            <a:miter lim="800000"/>
            <a:headEnd/>
            <a:tailEnd/>
          </a:ln>
        </p:spPr>
      </p:pic>
      <p:pic>
        <p:nvPicPr>
          <p:cNvPr id="39" name="Picture 38"/>
          <p:cNvPicPr>
            <a:picLocks noChangeArrowheads="1"/>
          </p:cNvPicPr>
          <p:nvPr/>
        </p:nvPicPr>
        <p:blipFill>
          <a:blip r:embed="rId36" cstate="print"/>
          <a:srcRect/>
          <a:stretch>
            <a:fillRect/>
          </a:stretch>
        </p:blipFill>
        <p:spPr bwMode="auto">
          <a:xfrm>
            <a:off x="4572002" y="3500442"/>
            <a:ext cx="1408427" cy="390482"/>
          </a:xfrm>
          <a:prstGeom prst="rect">
            <a:avLst/>
          </a:prstGeom>
          <a:noFill/>
          <a:ln w="9525">
            <a:noFill/>
            <a:miter lim="800000"/>
            <a:headEnd/>
            <a:tailEnd/>
          </a:ln>
        </p:spPr>
      </p:pic>
      <p:pic>
        <p:nvPicPr>
          <p:cNvPr id="40" name="Picture 39" descr="Декотекс АД - килими пътеки, тъкани мокети, Бани санитарна арматура, ДЕКОТЕКС"/>
          <p:cNvPicPr>
            <a:picLocks noChangeAspect="1" noChangeArrowheads="1"/>
          </p:cNvPicPr>
          <p:nvPr/>
        </p:nvPicPr>
        <p:blipFill>
          <a:blip r:embed="rId37" cstate="print"/>
          <a:srcRect/>
          <a:stretch>
            <a:fillRect/>
          </a:stretch>
        </p:blipFill>
        <p:spPr bwMode="auto">
          <a:xfrm>
            <a:off x="5000630" y="4500572"/>
            <a:ext cx="762638" cy="452803"/>
          </a:xfrm>
          <a:prstGeom prst="rect">
            <a:avLst/>
          </a:prstGeom>
          <a:noFill/>
          <a:ln w="9525">
            <a:noFill/>
            <a:miter lim="800000"/>
            <a:headEnd/>
            <a:tailEnd/>
          </a:ln>
        </p:spPr>
      </p:pic>
      <p:pic>
        <p:nvPicPr>
          <p:cNvPr id="41" name="Picture 40" descr="logo">
            <a:hlinkClick r:id="rId38"/>
          </p:cNvPr>
          <p:cNvPicPr>
            <a:picLocks noChangeAspect="1" noChangeArrowheads="1"/>
          </p:cNvPicPr>
          <p:nvPr/>
        </p:nvPicPr>
        <p:blipFill>
          <a:blip r:embed="rId39" cstate="print"/>
          <a:srcRect/>
          <a:stretch>
            <a:fillRect/>
          </a:stretch>
        </p:blipFill>
        <p:spPr bwMode="auto">
          <a:xfrm>
            <a:off x="3500433" y="5072078"/>
            <a:ext cx="867942" cy="499711"/>
          </a:xfrm>
          <a:prstGeom prst="rect">
            <a:avLst/>
          </a:prstGeom>
          <a:noFill/>
          <a:ln w="9525">
            <a:noFill/>
            <a:miter lim="800000"/>
            <a:headEnd/>
            <a:tailEnd/>
          </a:ln>
        </p:spPr>
      </p:pic>
      <p:pic>
        <p:nvPicPr>
          <p:cNvPr id="42" name="Picture 41"/>
          <p:cNvPicPr>
            <a:picLocks noChangeAspect="1" noChangeArrowheads="1"/>
          </p:cNvPicPr>
          <p:nvPr/>
        </p:nvPicPr>
        <p:blipFill>
          <a:blip r:embed="rId40" cstate="print"/>
          <a:srcRect/>
          <a:stretch>
            <a:fillRect/>
          </a:stretch>
        </p:blipFill>
        <p:spPr bwMode="auto">
          <a:xfrm>
            <a:off x="6072201" y="3000372"/>
            <a:ext cx="1459531" cy="307412"/>
          </a:xfrm>
          <a:prstGeom prst="rect">
            <a:avLst/>
          </a:prstGeom>
          <a:noFill/>
          <a:ln w="9525">
            <a:noFill/>
            <a:miter lim="800000"/>
            <a:headEnd/>
            <a:tailEnd/>
          </a:ln>
        </p:spPr>
      </p:pic>
      <p:pic>
        <p:nvPicPr>
          <p:cNvPr id="43" name="Picture 42" descr="eb"/>
          <p:cNvPicPr>
            <a:picLocks noChangeAspect="1" noChangeArrowheads="1"/>
          </p:cNvPicPr>
          <p:nvPr/>
        </p:nvPicPr>
        <p:blipFill>
          <a:blip r:embed="rId41" cstate="print"/>
          <a:srcRect/>
          <a:stretch>
            <a:fillRect/>
          </a:stretch>
        </p:blipFill>
        <p:spPr bwMode="auto">
          <a:xfrm>
            <a:off x="3071803" y="4143380"/>
            <a:ext cx="1434836" cy="315791"/>
          </a:xfrm>
          <a:prstGeom prst="rect">
            <a:avLst/>
          </a:prstGeom>
          <a:noFill/>
          <a:ln w="9525">
            <a:noFill/>
            <a:miter lim="800000"/>
            <a:headEnd/>
            <a:tailEnd/>
          </a:ln>
        </p:spPr>
      </p:pic>
      <p:pic>
        <p:nvPicPr>
          <p:cNvPr id="44" name="Picture 43" descr="Martineli_logo.jpg"/>
          <p:cNvPicPr>
            <a:picLocks noChangeAspect="1"/>
          </p:cNvPicPr>
          <p:nvPr/>
        </p:nvPicPr>
        <p:blipFill>
          <a:blip r:embed="rId42" cstate="print"/>
          <a:srcRect/>
          <a:stretch>
            <a:fillRect/>
          </a:stretch>
        </p:blipFill>
        <p:spPr bwMode="auto">
          <a:xfrm>
            <a:off x="1643042" y="2143118"/>
            <a:ext cx="1647860" cy="276092"/>
          </a:xfrm>
          <a:prstGeom prst="rect">
            <a:avLst/>
          </a:prstGeom>
          <a:noFill/>
          <a:ln w="9525">
            <a:noFill/>
            <a:miter lim="800000"/>
            <a:headEnd/>
            <a:tailEnd/>
          </a:ln>
        </p:spPr>
      </p:pic>
      <p:pic>
        <p:nvPicPr>
          <p:cNvPr id="45" name="Picture 44" descr="INTERCOM GROUP.bmp"/>
          <p:cNvPicPr>
            <a:picLocks noChangeAspect="1"/>
          </p:cNvPicPr>
          <p:nvPr/>
        </p:nvPicPr>
        <p:blipFill>
          <a:blip r:embed="rId43" cstate="print"/>
          <a:srcRect/>
          <a:stretch>
            <a:fillRect/>
          </a:stretch>
        </p:blipFill>
        <p:spPr bwMode="auto">
          <a:xfrm>
            <a:off x="7782283" y="1357300"/>
            <a:ext cx="1298339" cy="550862"/>
          </a:xfrm>
          <a:prstGeom prst="rect">
            <a:avLst/>
          </a:prstGeom>
          <a:noFill/>
          <a:ln w="9525">
            <a:noFill/>
            <a:miter lim="800000"/>
            <a:headEnd/>
            <a:tailEnd/>
          </a:ln>
        </p:spPr>
      </p:pic>
      <p:pic>
        <p:nvPicPr>
          <p:cNvPr id="46" name="Picture 45" descr="\\neon\ROOT\MARKETING\LOGOS\CUSTOMERS\VM\TRD.jpg"/>
          <p:cNvPicPr>
            <a:picLocks noChangeAspect="1" noChangeArrowheads="1"/>
          </p:cNvPicPr>
          <p:nvPr/>
        </p:nvPicPr>
        <p:blipFill>
          <a:blip r:embed="rId44" cstate="print"/>
          <a:srcRect/>
          <a:stretch>
            <a:fillRect/>
          </a:stretch>
        </p:blipFill>
        <p:spPr bwMode="auto">
          <a:xfrm>
            <a:off x="357160" y="3929066"/>
            <a:ext cx="857255" cy="483760"/>
          </a:xfrm>
          <a:prstGeom prst="rect">
            <a:avLst/>
          </a:prstGeom>
          <a:noFill/>
          <a:ln w="9525">
            <a:noFill/>
            <a:miter lim="800000"/>
            <a:headEnd/>
            <a:tailEnd/>
          </a:ln>
        </p:spPr>
      </p:pic>
      <p:pic>
        <p:nvPicPr>
          <p:cNvPr id="47" name="Picture 46" descr="\\neon\ROOT\MARKETING\LOGOS\CUSTOMERS\PROMET\promet.gif"/>
          <p:cNvPicPr>
            <a:picLocks noChangeAspect="1" noChangeArrowheads="1"/>
          </p:cNvPicPr>
          <p:nvPr/>
        </p:nvPicPr>
        <p:blipFill>
          <a:blip r:embed="rId45" cstate="print"/>
          <a:srcRect/>
          <a:stretch>
            <a:fillRect/>
          </a:stretch>
        </p:blipFill>
        <p:spPr bwMode="auto">
          <a:xfrm>
            <a:off x="7782281" y="2998395"/>
            <a:ext cx="1288712" cy="359168"/>
          </a:xfrm>
          <a:prstGeom prst="rect">
            <a:avLst/>
          </a:prstGeom>
          <a:noFill/>
          <a:ln w="9525">
            <a:noFill/>
            <a:miter lim="800000"/>
            <a:headEnd/>
            <a:tailEnd/>
          </a:ln>
        </p:spPr>
      </p:pic>
      <p:pic>
        <p:nvPicPr>
          <p:cNvPr id="48" name="Picture 47" descr="\\neon\ROOT\MARKETING\LOGOS\CUSTOMERS\VM\ATEAM.jpg"/>
          <p:cNvPicPr>
            <a:picLocks noChangeAspect="1" noChangeArrowheads="1"/>
          </p:cNvPicPr>
          <p:nvPr/>
        </p:nvPicPr>
        <p:blipFill>
          <a:blip r:embed="rId46" cstate="print"/>
          <a:srcRect/>
          <a:stretch>
            <a:fillRect/>
          </a:stretch>
        </p:blipFill>
        <p:spPr bwMode="auto">
          <a:xfrm>
            <a:off x="3500432" y="3286127"/>
            <a:ext cx="766989" cy="432821"/>
          </a:xfrm>
          <a:prstGeom prst="rect">
            <a:avLst/>
          </a:prstGeom>
          <a:noFill/>
          <a:ln w="9525">
            <a:noFill/>
            <a:miter lim="800000"/>
            <a:headEnd/>
            <a:tailEnd/>
          </a:ln>
        </p:spPr>
      </p:pic>
      <p:pic>
        <p:nvPicPr>
          <p:cNvPr id="49" name="Picture 48" descr="\\neon\ROOT\MARKETING\LOGOS\CUSTOMERS\Schoenherr\Schoenherr.bmp"/>
          <p:cNvPicPr>
            <a:picLocks noChangeAspect="1" noChangeArrowheads="1"/>
          </p:cNvPicPr>
          <p:nvPr/>
        </p:nvPicPr>
        <p:blipFill>
          <a:blip r:embed="rId47" cstate="print"/>
          <a:srcRect/>
          <a:stretch>
            <a:fillRect/>
          </a:stretch>
        </p:blipFill>
        <p:spPr bwMode="auto">
          <a:xfrm>
            <a:off x="6039947" y="1523142"/>
            <a:ext cx="1514763" cy="256101"/>
          </a:xfrm>
          <a:prstGeom prst="rect">
            <a:avLst/>
          </a:prstGeom>
          <a:noFill/>
          <a:ln w="9525">
            <a:noFill/>
            <a:miter lim="800000"/>
            <a:headEnd/>
            <a:tailEnd/>
          </a:ln>
        </p:spPr>
      </p:pic>
      <p:pic>
        <p:nvPicPr>
          <p:cNvPr id="50" name="Picture 49" descr="\\neon\ROOT\MARKETING\LOGOS\CUSTOMERS\VM\MANAGER_2_small.jpg"/>
          <p:cNvPicPr>
            <a:picLocks noChangeAspect="1" noChangeArrowheads="1"/>
          </p:cNvPicPr>
          <p:nvPr/>
        </p:nvPicPr>
        <p:blipFill>
          <a:blip r:embed="rId48" cstate="print"/>
          <a:srcRect/>
          <a:stretch>
            <a:fillRect/>
          </a:stretch>
        </p:blipFill>
        <p:spPr bwMode="auto">
          <a:xfrm>
            <a:off x="4786317" y="4071944"/>
            <a:ext cx="1044675" cy="275431"/>
          </a:xfrm>
          <a:prstGeom prst="rect">
            <a:avLst/>
          </a:prstGeom>
          <a:noFill/>
          <a:ln w="9525">
            <a:noFill/>
            <a:miter lim="800000"/>
            <a:headEnd/>
            <a:tailEnd/>
          </a:ln>
        </p:spPr>
      </p:pic>
      <p:pic>
        <p:nvPicPr>
          <p:cNvPr id="51" name="Picture 50" descr="l1"/>
          <p:cNvPicPr>
            <a:picLocks noChangeAspect="1" noChangeArrowheads="1"/>
          </p:cNvPicPr>
          <p:nvPr/>
        </p:nvPicPr>
        <p:blipFill>
          <a:blip r:embed="rId49" cstate="print"/>
          <a:srcRect/>
          <a:stretch>
            <a:fillRect/>
          </a:stretch>
        </p:blipFill>
        <p:spPr bwMode="auto">
          <a:xfrm>
            <a:off x="4602005" y="1709938"/>
            <a:ext cx="1227091" cy="576056"/>
          </a:xfrm>
          <a:prstGeom prst="rect">
            <a:avLst/>
          </a:prstGeom>
          <a:noFill/>
          <a:ln w="9525">
            <a:noFill/>
            <a:miter lim="800000"/>
            <a:headEnd/>
            <a:tailEnd/>
          </a:ln>
        </p:spPr>
      </p:pic>
      <p:pic>
        <p:nvPicPr>
          <p:cNvPr id="52" name="Picture 51" descr="0131173513-netissat"/>
          <p:cNvPicPr>
            <a:picLocks noChangeAspect="1" noChangeArrowheads="1"/>
          </p:cNvPicPr>
          <p:nvPr/>
        </p:nvPicPr>
        <p:blipFill>
          <a:blip r:embed="rId50" cstate="print"/>
          <a:srcRect/>
          <a:stretch>
            <a:fillRect/>
          </a:stretch>
        </p:blipFill>
        <p:spPr bwMode="auto">
          <a:xfrm>
            <a:off x="4602004" y="1553992"/>
            <a:ext cx="1225332" cy="215154"/>
          </a:xfrm>
          <a:prstGeom prst="rect">
            <a:avLst/>
          </a:prstGeom>
          <a:noFill/>
          <a:ln w="9525">
            <a:noFill/>
            <a:miter lim="800000"/>
            <a:headEnd/>
            <a:tailEnd/>
          </a:ln>
        </p:spPr>
      </p:pic>
      <p:pic>
        <p:nvPicPr>
          <p:cNvPr id="53" name="Picture 52" descr="NETIS"/>
          <p:cNvPicPr>
            <a:picLocks noChangeAspect="1" noChangeArrowheads="1"/>
          </p:cNvPicPr>
          <p:nvPr/>
        </p:nvPicPr>
        <p:blipFill>
          <a:blip r:embed="rId51" cstate="print"/>
          <a:srcRect/>
          <a:stretch>
            <a:fillRect/>
          </a:stretch>
        </p:blipFill>
        <p:spPr bwMode="auto">
          <a:xfrm>
            <a:off x="4638579" y="2285995"/>
            <a:ext cx="1147867" cy="465007"/>
          </a:xfrm>
          <a:prstGeom prst="rect">
            <a:avLst/>
          </a:prstGeom>
          <a:noFill/>
          <a:ln w="9525">
            <a:noFill/>
            <a:miter lim="800000"/>
            <a:headEnd/>
            <a:tailEnd/>
          </a:ln>
        </p:spPr>
      </p:pic>
      <p:pic>
        <p:nvPicPr>
          <p:cNvPr id="54" name="Picture 53"/>
          <p:cNvPicPr>
            <a:picLocks noChangeAspect="1" noChangeArrowheads="1"/>
          </p:cNvPicPr>
          <p:nvPr/>
        </p:nvPicPr>
        <p:blipFill>
          <a:blip r:embed="rId52" cstate="print"/>
          <a:srcRect/>
          <a:stretch>
            <a:fillRect/>
          </a:stretch>
        </p:blipFill>
        <p:spPr bwMode="auto">
          <a:xfrm>
            <a:off x="2571738" y="5572412"/>
            <a:ext cx="638545" cy="571232"/>
          </a:xfrm>
          <a:prstGeom prst="rect">
            <a:avLst/>
          </a:prstGeom>
          <a:noFill/>
          <a:ln w="9525">
            <a:noFill/>
            <a:miter lim="800000"/>
            <a:headEnd/>
            <a:tailEnd/>
          </a:ln>
        </p:spPr>
      </p:pic>
      <p:pic>
        <p:nvPicPr>
          <p:cNvPr id="56" name="Picture 55" descr="logo.jpg"/>
          <p:cNvPicPr>
            <a:picLocks noChangeAspect="1"/>
          </p:cNvPicPr>
          <p:nvPr/>
        </p:nvPicPr>
        <p:blipFill>
          <a:blip r:embed="rId53" cstate="print"/>
          <a:srcRect/>
          <a:stretch>
            <a:fillRect/>
          </a:stretch>
        </p:blipFill>
        <p:spPr bwMode="auto">
          <a:xfrm>
            <a:off x="4643440" y="2857497"/>
            <a:ext cx="538974" cy="456952"/>
          </a:xfrm>
          <a:prstGeom prst="rect">
            <a:avLst/>
          </a:prstGeom>
          <a:noFill/>
          <a:ln w="9525">
            <a:noFill/>
            <a:miter lim="800000"/>
            <a:headEnd/>
            <a:tailEnd/>
          </a:ln>
        </p:spPr>
      </p:pic>
      <p:pic>
        <p:nvPicPr>
          <p:cNvPr id="57" name="Picture 56" descr="Bertoni_logo2.JPG"/>
          <p:cNvPicPr>
            <a:picLocks noChangeAspect="1"/>
          </p:cNvPicPr>
          <p:nvPr/>
        </p:nvPicPr>
        <p:blipFill>
          <a:blip r:embed="rId54" cstate="print"/>
          <a:srcRect/>
          <a:stretch>
            <a:fillRect/>
          </a:stretch>
        </p:blipFill>
        <p:spPr bwMode="auto">
          <a:xfrm>
            <a:off x="235510" y="5839375"/>
            <a:ext cx="978907" cy="304273"/>
          </a:xfrm>
          <a:prstGeom prst="rect">
            <a:avLst/>
          </a:prstGeom>
          <a:noFill/>
          <a:ln w="9525">
            <a:noFill/>
            <a:miter lim="800000"/>
            <a:headEnd/>
            <a:tailEnd/>
          </a:ln>
        </p:spPr>
      </p:pic>
      <p:pic>
        <p:nvPicPr>
          <p:cNvPr id="58" name="Picture 57" descr="CT_Computers_logo.bmp"/>
          <p:cNvPicPr>
            <a:picLocks noChangeAspect="1"/>
          </p:cNvPicPr>
          <p:nvPr/>
        </p:nvPicPr>
        <p:blipFill>
          <a:blip r:embed="rId55" cstate="print"/>
          <a:srcRect/>
          <a:stretch>
            <a:fillRect/>
          </a:stretch>
        </p:blipFill>
        <p:spPr bwMode="auto">
          <a:xfrm>
            <a:off x="7697927" y="4179470"/>
            <a:ext cx="1303232" cy="321103"/>
          </a:xfrm>
          <a:prstGeom prst="rect">
            <a:avLst/>
          </a:prstGeom>
          <a:noFill/>
          <a:ln w="9525">
            <a:noFill/>
            <a:miter lim="800000"/>
            <a:headEnd/>
            <a:tailEnd/>
          </a:ln>
        </p:spPr>
      </p:pic>
      <p:pic>
        <p:nvPicPr>
          <p:cNvPr id="59" name="Picture 58" descr="\\Neon\root\MARKETING\LOGOS\CUSTOMERS\PUTPRIBOR\logo.bmp"/>
          <p:cNvPicPr>
            <a:picLocks noChangeAspect="1" noChangeArrowheads="1"/>
          </p:cNvPicPr>
          <p:nvPr/>
        </p:nvPicPr>
        <p:blipFill>
          <a:blip r:embed="rId56" cstate="print"/>
          <a:srcRect/>
          <a:stretch>
            <a:fillRect/>
          </a:stretch>
        </p:blipFill>
        <p:spPr bwMode="auto">
          <a:xfrm>
            <a:off x="7572397" y="4643446"/>
            <a:ext cx="1475588" cy="325074"/>
          </a:xfrm>
          <a:prstGeom prst="rect">
            <a:avLst/>
          </a:prstGeom>
          <a:noFill/>
          <a:ln w="9525">
            <a:noFill/>
            <a:miter lim="800000"/>
            <a:headEnd/>
            <a:tailEnd/>
          </a:ln>
        </p:spPr>
      </p:pic>
      <p:pic>
        <p:nvPicPr>
          <p:cNvPr id="60" name="Picture 59" descr="\\Neon\root\MARKETING\LOGOS\CUSTOMERS\MARPEX\logo.bmp"/>
          <p:cNvPicPr>
            <a:picLocks noChangeAspect="1" noChangeArrowheads="1"/>
          </p:cNvPicPr>
          <p:nvPr/>
        </p:nvPicPr>
        <p:blipFill>
          <a:blip r:embed="rId57" cstate="print"/>
          <a:srcRect/>
          <a:stretch>
            <a:fillRect/>
          </a:stretch>
        </p:blipFill>
        <p:spPr bwMode="auto">
          <a:xfrm>
            <a:off x="3372970" y="5766154"/>
            <a:ext cx="1199031" cy="306055"/>
          </a:xfrm>
          <a:prstGeom prst="rect">
            <a:avLst/>
          </a:prstGeom>
          <a:noFill/>
          <a:ln w="9525">
            <a:noFill/>
            <a:miter lim="800000"/>
            <a:headEnd/>
            <a:tailEnd/>
          </a:ln>
        </p:spPr>
      </p:pic>
      <p:pic>
        <p:nvPicPr>
          <p:cNvPr id="61" name="Picture 60" descr="C:\Documents and Settings\l.grozdeva\Desktop\aa.jpg"/>
          <p:cNvPicPr>
            <a:picLocks noChangeAspect="1" noChangeArrowheads="1"/>
          </p:cNvPicPr>
          <p:nvPr/>
        </p:nvPicPr>
        <p:blipFill>
          <a:blip r:embed="rId58" cstate="print"/>
          <a:srcRect/>
          <a:stretch>
            <a:fillRect/>
          </a:stretch>
        </p:blipFill>
        <p:spPr bwMode="auto">
          <a:xfrm>
            <a:off x="6351635" y="5041064"/>
            <a:ext cx="1006450" cy="459638"/>
          </a:xfrm>
          <a:prstGeom prst="rect">
            <a:avLst/>
          </a:prstGeom>
          <a:noFill/>
          <a:ln w="9525">
            <a:noFill/>
            <a:miter lim="800000"/>
            <a:headEnd/>
            <a:tailEnd/>
          </a:ln>
        </p:spPr>
      </p:pic>
      <p:pic>
        <p:nvPicPr>
          <p:cNvPr id="62" name="Picture 61" descr="C:\Documents and Settings\l.grozdeva\Desktop\Mitsui.png"/>
          <p:cNvPicPr>
            <a:picLocks noChangeAspect="1" noChangeArrowheads="1"/>
          </p:cNvPicPr>
          <p:nvPr/>
        </p:nvPicPr>
        <p:blipFill>
          <a:blip r:embed="rId59" cstate="print"/>
          <a:srcRect/>
          <a:stretch>
            <a:fillRect/>
          </a:stretch>
        </p:blipFill>
        <p:spPr bwMode="auto">
          <a:xfrm>
            <a:off x="4857753" y="5748730"/>
            <a:ext cx="1100502" cy="323479"/>
          </a:xfrm>
          <a:prstGeom prst="rect">
            <a:avLst/>
          </a:prstGeom>
          <a:noFill/>
          <a:ln w="9525">
            <a:noFill/>
            <a:miter lim="800000"/>
            <a:headEnd/>
            <a:tailEnd/>
          </a:ln>
        </p:spPr>
      </p:pic>
      <p:pic>
        <p:nvPicPr>
          <p:cNvPr id="63" name="Picture 62"/>
          <p:cNvPicPr>
            <a:picLocks noChangeAspect="1" noChangeArrowheads="1"/>
          </p:cNvPicPr>
          <p:nvPr/>
        </p:nvPicPr>
        <p:blipFill>
          <a:blip r:embed="rId60" cstate="print"/>
          <a:srcRect/>
          <a:stretch>
            <a:fillRect/>
          </a:stretch>
        </p:blipFill>
        <p:spPr bwMode="auto">
          <a:xfrm>
            <a:off x="285720" y="4572012"/>
            <a:ext cx="951892" cy="384963"/>
          </a:xfrm>
          <a:prstGeom prst="rect">
            <a:avLst/>
          </a:prstGeom>
          <a:noFill/>
          <a:ln w="9525">
            <a:noFill/>
            <a:miter lim="800000"/>
            <a:headEnd/>
            <a:tailEnd/>
          </a:ln>
        </p:spPr>
      </p:pic>
      <p:pic>
        <p:nvPicPr>
          <p:cNvPr id="64" name="Picture 63" descr="\\neon\ROOT\MARKETING\LOGOS\CUSTOMERS\SKIPTUR\logo.bmp"/>
          <p:cNvPicPr>
            <a:picLocks noChangeAspect="1" noChangeArrowheads="1"/>
          </p:cNvPicPr>
          <p:nvPr/>
        </p:nvPicPr>
        <p:blipFill>
          <a:blip r:embed="rId61" cstate="print"/>
          <a:srcRect/>
          <a:stretch>
            <a:fillRect/>
          </a:stretch>
        </p:blipFill>
        <p:spPr bwMode="auto">
          <a:xfrm>
            <a:off x="4857753" y="6215084"/>
            <a:ext cx="1357322" cy="296534"/>
          </a:xfrm>
          <a:prstGeom prst="rect">
            <a:avLst/>
          </a:prstGeom>
          <a:noFill/>
        </p:spPr>
      </p:pic>
      <p:pic>
        <p:nvPicPr>
          <p:cNvPr id="65" name="Picture 64" descr="\\neon\ROOT\MARKETING\SALES\PROSPECTS\ACO\SystemProposal\aco-logo-grau.gif"/>
          <p:cNvPicPr>
            <a:picLocks noChangeAspect="1"/>
          </p:cNvPicPr>
          <p:nvPr/>
        </p:nvPicPr>
        <p:blipFill>
          <a:blip r:embed="rId62" cstate="print"/>
          <a:srcRect/>
          <a:stretch>
            <a:fillRect/>
          </a:stretch>
        </p:blipFill>
        <p:spPr bwMode="auto">
          <a:xfrm>
            <a:off x="2571737" y="3286128"/>
            <a:ext cx="561975" cy="428625"/>
          </a:xfrm>
          <a:prstGeom prst="rect">
            <a:avLst/>
          </a:prstGeom>
          <a:noFill/>
          <a:ln w="9525">
            <a:noFill/>
            <a:miter lim="800000"/>
            <a:headEnd/>
            <a:tailEnd/>
          </a:ln>
        </p:spPr>
      </p:pic>
      <p:pic>
        <p:nvPicPr>
          <p:cNvPr id="66" name="Picture 65" descr="\\neon\ROOT\MARKETING\LOGOS\CUSTOMERS\ELEKTRO_PLUS\LogoEN.png"/>
          <p:cNvPicPr>
            <a:picLocks noChangeAspect="1" noChangeArrowheads="1"/>
          </p:cNvPicPr>
          <p:nvPr/>
        </p:nvPicPr>
        <p:blipFill>
          <a:blip r:embed="rId63" cstate="print"/>
          <a:srcRect/>
          <a:stretch>
            <a:fillRect/>
          </a:stretch>
        </p:blipFill>
        <p:spPr bwMode="auto">
          <a:xfrm>
            <a:off x="7743902" y="5715018"/>
            <a:ext cx="1107688" cy="428627"/>
          </a:xfrm>
          <a:prstGeom prst="rect">
            <a:avLst/>
          </a:prstGeom>
          <a:noFill/>
        </p:spPr>
      </p:pic>
      <p:pic>
        <p:nvPicPr>
          <p:cNvPr id="67" name="Picture 66" descr="\\neon\ROOT\MARKETING\LOGOS\CUSTOMERS\NEONA\logo.bmp"/>
          <p:cNvPicPr>
            <a:picLocks noChangeAspect="1" noChangeArrowheads="1"/>
          </p:cNvPicPr>
          <p:nvPr/>
        </p:nvPicPr>
        <p:blipFill>
          <a:blip r:embed="rId64" cstate="print"/>
          <a:srcRect/>
          <a:stretch>
            <a:fillRect/>
          </a:stretch>
        </p:blipFill>
        <p:spPr bwMode="auto">
          <a:xfrm>
            <a:off x="3286116" y="3857632"/>
            <a:ext cx="1162050" cy="219075"/>
          </a:xfrm>
          <a:prstGeom prst="rect">
            <a:avLst/>
          </a:prstGeom>
          <a:noFill/>
        </p:spPr>
      </p:pic>
      <p:pic>
        <p:nvPicPr>
          <p:cNvPr id="69" name="Picture 68" descr="adecco.png"/>
          <p:cNvPicPr>
            <a:picLocks noChangeAspect="1"/>
          </p:cNvPicPr>
          <p:nvPr/>
        </p:nvPicPr>
        <p:blipFill>
          <a:blip r:embed="rId65" cstate="print"/>
          <a:stretch>
            <a:fillRect/>
          </a:stretch>
        </p:blipFill>
        <p:spPr>
          <a:xfrm>
            <a:off x="4857755" y="5072077"/>
            <a:ext cx="1176073" cy="612883"/>
          </a:xfrm>
          <a:prstGeom prst="rect">
            <a:avLst/>
          </a:prstGeom>
        </p:spPr>
      </p:pic>
      <p:pic>
        <p:nvPicPr>
          <p:cNvPr id="70" name="Picture 69" descr="eltrade"/>
          <p:cNvPicPr>
            <a:picLocks noChangeAspect="1" noChangeArrowheads="1"/>
          </p:cNvPicPr>
          <p:nvPr/>
        </p:nvPicPr>
        <p:blipFill>
          <a:blip r:embed="rId66" cstate="print"/>
          <a:srcRect/>
          <a:stretch>
            <a:fillRect/>
          </a:stretch>
        </p:blipFill>
        <p:spPr bwMode="auto">
          <a:xfrm>
            <a:off x="7929586" y="2576709"/>
            <a:ext cx="955970" cy="352226"/>
          </a:xfrm>
          <a:prstGeom prst="rect">
            <a:avLst/>
          </a:prstGeom>
          <a:noFill/>
          <a:ln w="9525">
            <a:noFill/>
            <a:miter lim="800000"/>
            <a:headEnd/>
            <a:tailEnd/>
          </a:ln>
        </p:spPr>
      </p:pic>
      <p:pic>
        <p:nvPicPr>
          <p:cNvPr id="71" name="Picture 70" descr="IntelligentSystems_color-White.png"/>
          <p:cNvPicPr>
            <a:picLocks noChangeAspect="1"/>
          </p:cNvPicPr>
          <p:nvPr/>
        </p:nvPicPr>
        <p:blipFill>
          <a:blip r:embed="rId67" cstate="print"/>
          <a:stretch>
            <a:fillRect/>
          </a:stretch>
        </p:blipFill>
        <p:spPr>
          <a:xfrm>
            <a:off x="6215075" y="500043"/>
            <a:ext cx="2753503" cy="426500"/>
          </a:xfrm>
          <a:prstGeom prst="rect">
            <a:avLst/>
          </a:prstGeom>
        </p:spPr>
      </p:pic>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0"/>
          </p:nvPr>
        </p:nvSpPr>
        <p:spPr>
          <a:xfrm>
            <a:off x="4447378" y="1571614"/>
            <a:ext cx="4482341" cy="1477307"/>
          </a:xfrm>
        </p:spPr>
        <p:txBody>
          <a:bodyPr/>
          <a:lstStyle/>
          <a:p>
            <a:r>
              <a:rPr lang="en-US" dirty="0" smtClean="0"/>
              <a:t>Video …</a:t>
            </a:r>
            <a:endParaRPr lang="bg-BG" dirty="0"/>
          </a:p>
        </p:txBody>
      </p:sp>
      <p:sp>
        <p:nvSpPr>
          <p:cNvPr id="5" name="Title 4"/>
          <p:cNvSpPr>
            <a:spLocks noGrp="1"/>
          </p:cNvSpPr>
          <p:nvPr>
            <p:ph type="ctrTitle"/>
          </p:nvPr>
        </p:nvSpPr>
        <p:spPr/>
        <p:txBody>
          <a:bodyPr/>
          <a:lstStyle/>
          <a:p>
            <a:r>
              <a:rPr lang="en-US" dirty="0" smtClean="0"/>
              <a:t>Retail Future Vision</a:t>
            </a:r>
            <a:endParaRPr lang="bg-BG"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endParaRPr lang="en-US"/>
          </a:p>
        </p:txBody>
      </p:sp>
      <p:pic>
        <p:nvPicPr>
          <p:cNvPr id="5" name="Retail_Future_Vision_3000k.wmv">
            <a:hlinkClick r:id="" action="ppaction://media"/>
          </p:cNvPr>
          <p:cNvPicPr>
            <a:picLocks noRot="1" noChangeAspect="1"/>
          </p:cNvPicPr>
          <p:nvPr>
            <a:videoFile r:link="rId1"/>
          </p:nvPr>
        </p:nvPicPr>
        <p:blipFill>
          <a:blip r:embed="rId3" cstate="print"/>
          <a:stretch>
            <a:fillRect/>
          </a:stretch>
        </p:blipFill>
        <p:spPr>
          <a:xfrm>
            <a:off x="1" y="1"/>
            <a:ext cx="9144000" cy="6858000"/>
          </a:xfrm>
          <a:prstGeom prst="rect">
            <a:avLst/>
          </a:prstGeom>
        </p:spPr>
      </p:pic>
    </p:spTree>
  </p:cSld>
  <p:clrMapOvr>
    <a:masterClrMapping/>
  </p:clrMapOvr>
  <p:transition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4778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p:cTn id="7" fill="hold" display="0">
                  <p:stCondLst>
                    <p:cond delay="indefinite"/>
                  </p:stCondLst>
                  <p:endCondLst>
                    <p:cond evt="onNext" delay="0">
                      <p:tgtEl>
                        <p:sldTgt/>
                      </p:tgtEl>
                    </p:cond>
                    <p:cond evt="onPrev" delay="0">
                      <p:tgtEl>
                        <p:sldTgt/>
                      </p:tgtEl>
                    </p:cond>
                  </p:end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ransition advClick="0"/>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RESIZE" val="Yes"/>
  <p:tag name="THINKCELLSHAPEDONOTDELETE" val="pFek7oE49G0CW4S_lL6_8NQ"/>
</p:tagLst>
</file>

<file path=ppt/tags/tag2.xml><?xml version="1.0" encoding="utf-8"?>
<p:tagLst xmlns:a="http://schemas.openxmlformats.org/drawingml/2006/main" xmlns:r="http://schemas.openxmlformats.org/officeDocument/2006/relationships" xmlns:p="http://schemas.openxmlformats.org/presentationml/2006/main">
  <p:tag name="RESIZE" val="Yes"/>
</p:tagLst>
</file>

<file path=ppt/tags/tag3.xml><?xml version="1.0" encoding="utf-8"?>
<p:tagLst xmlns:a="http://schemas.openxmlformats.org/drawingml/2006/main" xmlns:r="http://schemas.openxmlformats.org/officeDocument/2006/relationships" xmlns:p="http://schemas.openxmlformats.org/presentationml/2006/main">
  <p:tag name="PICTUREPATH" val="_ART DROP\START_JOB-LAYER 16.PNG"/>
  <p:tag name="PSDSOURCE" val="C:\Documents and Settings\giulio\Desktop\"/>
  <p:tag name="PSDSOURCELAYER" val="Layer 16"/>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EPS 4x3 Template (2)">
  <a:themeElements>
    <a:clrScheme name="EPG">
      <a:dk1>
        <a:srgbClr val="000000"/>
      </a:dk1>
      <a:lt1>
        <a:srgbClr val="FFFFFF"/>
      </a:lt1>
      <a:dk2>
        <a:srgbClr val="050595"/>
      </a:dk2>
      <a:lt2>
        <a:srgbClr val="FFFF99"/>
      </a:lt2>
      <a:accent1>
        <a:srgbClr val="FFC000"/>
      </a:accent1>
      <a:accent2>
        <a:srgbClr val="3497AE"/>
      </a:accent2>
      <a:accent3>
        <a:srgbClr val="7BC6D7"/>
      </a:accent3>
      <a:accent4>
        <a:srgbClr val="7DCC2E"/>
      </a:accent4>
      <a:accent5>
        <a:srgbClr val="FF9929"/>
      </a:accent5>
      <a:accent6>
        <a:srgbClr val="7D3DA1"/>
      </a:accent6>
      <a:hlink>
        <a:srgbClr val="F3EB4F"/>
      </a:hlink>
      <a:folHlink>
        <a:srgbClr val="7DDDFF"/>
      </a:folHlink>
    </a:clrScheme>
    <a:fontScheme name="Blue-Purple TT">
      <a:majorFont>
        <a:latin typeface="Segoe"/>
        <a:ea typeface=""/>
        <a:cs typeface=""/>
      </a:majorFont>
      <a:minorFont>
        <a:latin typeface="Segoe"/>
        <a:ea typeface=""/>
        <a:cs typeface=""/>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gradFill flip="none" rotWithShape="1">
          <a:gsLst>
            <a:gs pos="0">
              <a:srgbClr val="0070C0">
                <a:alpha val="80000"/>
              </a:srgbClr>
            </a:gs>
            <a:gs pos="5000">
              <a:srgbClr val="0070C0">
                <a:lumMod val="60000"/>
                <a:lumOff val="40000"/>
                <a:alpha val="80000"/>
              </a:srgbClr>
            </a:gs>
            <a:gs pos="15000">
              <a:srgbClr val="0070C0">
                <a:alpha val="60000"/>
              </a:srgbClr>
            </a:gs>
            <a:gs pos="30000">
              <a:srgbClr val="0070C0">
                <a:lumMod val="75000"/>
                <a:alpha val="40000"/>
              </a:srgbClr>
            </a:gs>
            <a:gs pos="40000">
              <a:srgbClr val="0070C0">
                <a:alpha val="20000"/>
              </a:srgbClr>
            </a:gs>
            <a:gs pos="70000">
              <a:srgbClr val="0070C0">
                <a:alpha val="40000"/>
              </a:srgbClr>
            </a:gs>
            <a:gs pos="90000">
              <a:srgbClr val="0070C0">
                <a:lumMod val="75000"/>
                <a:alpha val="80000"/>
              </a:srgbClr>
            </a:gs>
            <a:gs pos="100000">
              <a:srgbClr val="0070C0">
                <a:lumMod val="60000"/>
                <a:lumOff val="40000"/>
                <a:alpha val="80000"/>
              </a:srgbClr>
            </a:gs>
          </a:gsLst>
          <a:lin ang="5400000" scaled="0"/>
          <a:tileRect/>
        </a:gradFill>
        <a:ln w="6350" cap="flat" cmpd="sng" algn="ctr">
          <a:gradFill flip="none" rotWithShape="1">
            <a:gsLst>
              <a:gs pos="61000">
                <a:srgbClr val="0070C0"/>
              </a:gs>
              <a:gs pos="100000">
                <a:srgbClr val="0070C0">
                  <a:lumMod val="75000"/>
                </a:srgbClr>
              </a:gs>
            </a:gsLst>
            <a:lin ang="5400000" scaled="1"/>
            <a:tileRect/>
          </a:gradFill>
          <a:prstDash val="solid"/>
          <a:headEnd type="none" w="med" len="med"/>
          <a:tailEnd type="none" w="med" len="med"/>
        </a:ln>
        <a:effectLst>
          <a:outerShdw blurRad="63500" algn="ctr" rotWithShape="0">
            <a:prstClr val="black">
              <a:alpha val="40000"/>
            </a:prstClr>
          </a:outerShdw>
        </a:effectLst>
        <a:scene3d>
          <a:camera prst="orthographicFront">
            <a:rot lat="0" lon="0" rev="0"/>
          </a:camera>
          <a:lightRig rig="glow" dir="t">
            <a:rot lat="0" lon="0" rev="5400000"/>
          </a:lightRig>
        </a:scene3d>
        <a:sp3d prstMaterial="flat">
          <a:bevelT w="381000" h="127000" prst="softRound"/>
          <a:contourClr>
            <a:srgbClr val="0070C0"/>
          </a:contourClr>
        </a:sp3d>
      </a:spPr>
      <a:bodyPr vert="horz" wrap="square" lIns="109728" tIns="54864" rIns="109728" bIns="54864" numCol="1" rtlCol="0" anchor="ctr" anchorCtr="0" compatLnSpc="1">
        <a:prstTxWarp prst="textNoShape">
          <a:avLst/>
        </a:prstTxWarp>
      </a:bodyPr>
      <a:lstStyle>
        <a:defPPr algn="ctr" defTabSz="914099" fontAlgn="base">
          <a:lnSpc>
            <a:spcPct val="90000"/>
          </a:lnSpc>
          <a:spcBef>
            <a:spcPts val="400"/>
          </a:spcBef>
          <a:spcAft>
            <a:spcPct val="0"/>
          </a:spcAft>
          <a:defRPr sz="2400" dirty="0" smtClean="0">
            <a:solidFill>
              <a:srgbClr val="FFFFFF"/>
            </a:solidFill>
            <a:effectLst>
              <a:outerShdw blurRad="38100" dist="38100" dir="2700000" algn="tl">
                <a:srgbClr val="000000">
                  <a:alpha val="43137"/>
                </a:srgbClr>
              </a:outerShdw>
            </a:effectLst>
            <a:latin typeface="Segoe" pitchFamily="34" charset="0"/>
          </a:defRPr>
        </a:defPPr>
      </a:lstStyle>
    </a:spDef>
    <a:txDef>
      <a:spPr>
        <a:noFill/>
      </a:spPr>
      <a:bodyPr wrap="square" rtlCol="0">
        <a:spAutoFit/>
      </a:bodyPr>
      <a:lstStyle>
        <a:defPPr>
          <a:lnSpc>
            <a:spcPct val="90000"/>
          </a:lnSpc>
          <a:spcBef>
            <a:spcPct val="20000"/>
          </a:spcBef>
          <a:defRPr sz="2400" dirty="0" err="1" smtClean="0"/>
        </a:defPPr>
      </a:lstStyle>
    </a:txDef>
  </a:objectDefaults>
  <a:extraClrSchemeLst/>
</a:theme>
</file>

<file path=ppt/theme/theme4.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Analyst Tour Colors">
    <a:dk1>
      <a:srgbClr val="000000"/>
    </a:dk1>
    <a:lt1>
      <a:srgbClr val="FFFFFF"/>
    </a:lt1>
    <a:dk2>
      <a:srgbClr val="26357E"/>
    </a:dk2>
    <a:lt2>
      <a:srgbClr val="FFFFFF"/>
    </a:lt2>
    <a:accent1>
      <a:srgbClr val="FDE399"/>
    </a:accent1>
    <a:accent2>
      <a:srgbClr val="3497AE"/>
    </a:accent2>
    <a:accent3>
      <a:srgbClr val="BA28BD"/>
    </a:accent3>
    <a:accent4>
      <a:srgbClr val="5FB525"/>
    </a:accent4>
    <a:accent5>
      <a:srgbClr val="DE843A"/>
    </a:accent5>
    <a:accent6>
      <a:srgbClr val="4747B7"/>
    </a:accent6>
    <a:hlink>
      <a:srgbClr val="FAD366"/>
    </a:hlink>
    <a:folHlink>
      <a:srgbClr val="7030A0"/>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439880DEAF760B498F3157C31E7769BC" ma:contentTypeVersion="0" ma:contentTypeDescription="Create a new document." ma:contentTypeScope="" ma:versionID="bf43e02685964bac44a9f055339039ac">
  <xsd:schema xmlns:xsd="http://www.w3.org/2001/XMLSchema" xmlns:p="http://schemas.microsoft.com/office/2006/metadata/properties" targetNamespace="http://schemas.microsoft.com/office/2006/metadata/properties" ma:root="true" ma:fieldsID="4aeb20c0e3442673af7ee10786458764">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office/internal/2005/internalDocumentation"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ma:readOnly="tru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lastPrinted" minOccurs="0" maxOccurs="1" type="xsd:dateTime"/>
        <xsd:element name="contentStatus" minOccurs="0" maxOccurs="1" type="xsd:string"/>
      </xsd:all>
    </xsd:complexType>
  </xsd:schema>
</ct:contentTypeSchema>
</file>

<file path=customXml/itemProps1.xml><?xml version="1.0" encoding="utf-8"?>
<ds:datastoreItem xmlns:ds="http://schemas.openxmlformats.org/officeDocument/2006/customXml" ds:itemID="{86E60E64-ADAA-41B2-B18C-287009313E53}">
  <ds:schemaRefs>
    <ds:schemaRef ds:uri="http://schemas.microsoft.com/office/2006/documentManagement/types"/>
    <ds:schemaRef ds:uri="http://purl.org/dc/elements/1.1/"/>
    <ds:schemaRef ds:uri="http://purl.org/dc/terms/"/>
    <ds:schemaRef ds:uri="http://purl.org/dc/dcmitype/"/>
    <ds:schemaRef ds:uri="http://www.w3.org/XML/1998/namespace"/>
    <ds:schemaRef ds:uri="http://schemas.microsoft.com/office/2006/metadata/properties"/>
    <ds:schemaRef ds:uri="http://schemas.openxmlformats.org/package/2006/metadata/core-properties"/>
  </ds:schemaRefs>
</ds:datastoreItem>
</file>

<file path=customXml/itemProps2.xml><?xml version="1.0" encoding="utf-8"?>
<ds:datastoreItem xmlns:ds="http://schemas.openxmlformats.org/officeDocument/2006/customXml" ds:itemID="{E7500838-6EE7-4F57-B142-0399CC88DC94}">
  <ds:schemaRefs>
    <ds:schemaRef ds:uri="http://schemas.microsoft.com/sharepoint/v3/contenttype/forms"/>
  </ds:schemaRefs>
</ds:datastoreItem>
</file>

<file path=customXml/itemProps3.xml><?xml version="1.0" encoding="utf-8"?>
<ds:datastoreItem xmlns:ds="http://schemas.openxmlformats.org/officeDocument/2006/customXml" ds:itemID="{2B3CAE3E-396A-4D4B-883C-286A1A167D6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office/internal/2005/internalDocumentation"/>
  </ds:schemaRefs>
</ds:datastoreItem>
</file>

<file path=docProps/app.xml><?xml version="1.0" encoding="utf-8"?>
<Properties xmlns="http://schemas.openxmlformats.org/officeDocument/2006/extended-properties" xmlns:vt="http://schemas.openxmlformats.org/officeDocument/2006/docPropsVTypes">
  <TotalTime>518</TotalTime>
  <Words>803</Words>
  <Application>Microsoft Office PowerPoint</Application>
  <PresentationFormat>On-screen Show (4:3)</PresentationFormat>
  <Paragraphs>183</Paragraphs>
  <Slides>16</Slides>
  <Notes>10</Notes>
  <HiddenSlides>0</HiddenSlides>
  <MMClips>1</MMClips>
  <ScaleCrop>false</ScaleCrop>
  <HeadingPairs>
    <vt:vector size="4" baseType="variant">
      <vt:variant>
        <vt:lpstr>Theme</vt:lpstr>
      </vt:variant>
      <vt:variant>
        <vt:i4>3</vt:i4>
      </vt:variant>
      <vt:variant>
        <vt:lpstr>Slide Titles</vt:lpstr>
      </vt:variant>
      <vt:variant>
        <vt:i4>16</vt:i4>
      </vt:variant>
    </vt:vector>
  </HeadingPairs>
  <TitlesOfParts>
    <vt:vector size="19" baseType="lpstr">
      <vt:lpstr>Office Theme</vt:lpstr>
      <vt:lpstr>Custom Design</vt:lpstr>
      <vt:lpstr>EPS 4x3 Template (2)</vt:lpstr>
      <vt:lpstr>Бизнесът днес – точни данни,  оптимизирани процеси и правилни решения.</vt:lpstr>
      <vt:lpstr>Преди и Сега Времето променя всичко</vt:lpstr>
      <vt:lpstr>Преди и Сега “Push” не работи</vt:lpstr>
      <vt:lpstr>От “Push” към “Pull”</vt:lpstr>
      <vt:lpstr>Клиентът е в центъра на Retail бизнеса</vt:lpstr>
      <vt:lpstr>Пример: Клиента реагира на финансовата криза по 5 начина</vt:lpstr>
      <vt:lpstr>Slide 7</vt:lpstr>
      <vt:lpstr>Свързани процеси за Retail и Дистрибуция</vt:lpstr>
      <vt:lpstr>Какво ни държи будни нощем?</vt:lpstr>
      <vt:lpstr>Интегриран бизнес модел</vt:lpstr>
      <vt:lpstr>Защо Майкрософт ?</vt:lpstr>
      <vt:lpstr>Slide 12</vt:lpstr>
      <vt:lpstr>Microsoft Dynamics Клиенти</vt:lpstr>
      <vt:lpstr>Retail Future Vision</vt:lpstr>
      <vt:lpstr>Slide 15</vt:lpstr>
      <vt:lpstr>Slide 16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Andrea Fuchs</dc:creator>
  <cp:lastModifiedBy>k.manolova</cp:lastModifiedBy>
  <cp:revision>101</cp:revision>
  <dcterms:created xsi:type="dcterms:W3CDTF">2009-09-04T12:29:08Z</dcterms:created>
  <dcterms:modified xsi:type="dcterms:W3CDTF">2009-11-17T13:12:39Z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0x010100439880DEAF760B498F3157C31E7769BC</vt:lpwstr>
  </property>
</Properties>
</file>